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5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6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7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8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4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CBF"/>
    <a:srgbClr val="0092C0"/>
    <a:srgbClr val="D0CECE"/>
    <a:srgbClr val="9FA0A2"/>
    <a:srgbClr val="CDB597"/>
    <a:srgbClr val="BDB7B7"/>
    <a:srgbClr val="D6C2A9"/>
    <a:srgbClr val="F7E4D5"/>
    <a:srgbClr val="3C3F46"/>
    <a:srgbClr val="744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564" autoAdjust="0"/>
    <p:restoredTop sz="80328" autoAdjust="0"/>
  </p:normalViewPr>
  <p:slideViewPr>
    <p:cSldViewPr snapToGrid="0">
      <p:cViewPr>
        <p:scale>
          <a:sx n="100" d="100"/>
          <a:sy n="100" d="100"/>
        </p:scale>
        <p:origin x="528" y="-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5245A9-F85F-495A-9602-0748E037A9C5}" type="doc">
      <dgm:prSet loTypeId="urn:microsoft.com/office/officeart/2005/8/layout/radial5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latinLnBrk="1"/>
          <a:endParaRPr lang="ko-KR" altLang="en-US"/>
        </a:p>
      </dgm:t>
    </dgm:pt>
    <dgm:pt modelId="{697BAA40-EDB5-45E8-8323-A2CDEFF8B500}">
      <dgm:prSet phldrT="[텍스트]"/>
      <dgm:spPr/>
      <dgm:t>
        <a:bodyPr/>
        <a:lstStyle/>
        <a:p>
          <a:pPr latinLnBrk="1"/>
          <a:r>
            <a:rPr lang="ko-KR" altLang="en-US" dirty="0"/>
            <a:t>가치관</a:t>
          </a:r>
        </a:p>
      </dgm:t>
    </dgm:pt>
    <dgm:pt modelId="{E62B5731-7D2B-4BBA-B8DD-CBBBDBDB5B59}" type="parTrans" cxnId="{A2BA3E2E-FD2C-4BF2-B13E-42C23EA0F76C}">
      <dgm:prSet/>
      <dgm:spPr/>
      <dgm:t>
        <a:bodyPr/>
        <a:lstStyle/>
        <a:p>
          <a:pPr latinLnBrk="1"/>
          <a:endParaRPr lang="ko-KR" altLang="en-US"/>
        </a:p>
      </dgm:t>
    </dgm:pt>
    <dgm:pt modelId="{D5A23664-5FCD-4698-A2CC-716034F272FB}" type="sibTrans" cxnId="{A2BA3E2E-FD2C-4BF2-B13E-42C23EA0F76C}">
      <dgm:prSet/>
      <dgm:spPr/>
      <dgm:t>
        <a:bodyPr/>
        <a:lstStyle/>
        <a:p>
          <a:pPr latinLnBrk="1"/>
          <a:endParaRPr lang="ko-KR" altLang="en-US"/>
        </a:p>
      </dgm:t>
    </dgm:pt>
    <dgm:pt modelId="{757FD492-2E89-4FD5-8DEE-3A887352D776}">
      <dgm:prSet phldrT="[텍스트]"/>
      <dgm:spPr/>
      <dgm:t>
        <a:bodyPr/>
        <a:lstStyle/>
        <a:p>
          <a:pPr latinLnBrk="1"/>
          <a:r>
            <a:rPr lang="ko-KR" altLang="en-US" dirty="0"/>
            <a:t>명예</a:t>
          </a:r>
        </a:p>
      </dgm:t>
    </dgm:pt>
    <dgm:pt modelId="{2ED1B2A8-C611-44DA-8426-AC1E9631AF13}" type="parTrans" cxnId="{A5122C5F-729E-4DF0-B82F-935F7769C177}">
      <dgm:prSet/>
      <dgm:spPr/>
      <dgm:t>
        <a:bodyPr/>
        <a:lstStyle/>
        <a:p>
          <a:pPr latinLnBrk="1"/>
          <a:endParaRPr lang="ko-KR" altLang="en-US"/>
        </a:p>
      </dgm:t>
    </dgm:pt>
    <dgm:pt modelId="{1313F7A3-04F9-42A4-974F-45739B7B5FB6}" type="sibTrans" cxnId="{A5122C5F-729E-4DF0-B82F-935F7769C177}">
      <dgm:prSet/>
      <dgm:spPr/>
      <dgm:t>
        <a:bodyPr/>
        <a:lstStyle/>
        <a:p>
          <a:pPr latinLnBrk="1"/>
          <a:endParaRPr lang="ko-KR" altLang="en-US"/>
        </a:p>
      </dgm:t>
    </dgm:pt>
    <dgm:pt modelId="{3EE722FD-72BE-418A-BA11-F78D9944E30E}">
      <dgm:prSet phldrT="[텍스트]"/>
      <dgm:spPr/>
      <dgm:t>
        <a:bodyPr/>
        <a:lstStyle/>
        <a:p>
          <a:pPr latinLnBrk="1"/>
          <a:r>
            <a:rPr lang="ko-KR" altLang="en-US" dirty="0"/>
            <a:t>충성</a:t>
          </a:r>
        </a:p>
      </dgm:t>
    </dgm:pt>
    <dgm:pt modelId="{E8791622-A4C1-4FD3-952A-247415E8EED1}" type="parTrans" cxnId="{56C83149-9DC2-4E28-9001-E2C00B5355A8}">
      <dgm:prSet/>
      <dgm:spPr/>
      <dgm:t>
        <a:bodyPr/>
        <a:lstStyle/>
        <a:p>
          <a:pPr latinLnBrk="1"/>
          <a:endParaRPr lang="ko-KR" altLang="en-US"/>
        </a:p>
      </dgm:t>
    </dgm:pt>
    <dgm:pt modelId="{88356210-369A-4649-8FAA-539A739C0C42}" type="sibTrans" cxnId="{56C83149-9DC2-4E28-9001-E2C00B5355A8}">
      <dgm:prSet/>
      <dgm:spPr/>
      <dgm:t>
        <a:bodyPr/>
        <a:lstStyle/>
        <a:p>
          <a:pPr latinLnBrk="1"/>
          <a:endParaRPr lang="ko-KR" altLang="en-US"/>
        </a:p>
      </dgm:t>
    </dgm:pt>
    <dgm:pt modelId="{4E1400A2-6405-44F1-B76C-5563314F03AA}">
      <dgm:prSet phldrT="[텍스트]"/>
      <dgm:spPr/>
      <dgm:t>
        <a:bodyPr/>
        <a:lstStyle/>
        <a:p>
          <a:pPr latinLnBrk="1"/>
          <a:r>
            <a:rPr lang="ko-KR" altLang="en-US" dirty="0"/>
            <a:t>용기</a:t>
          </a:r>
        </a:p>
      </dgm:t>
    </dgm:pt>
    <dgm:pt modelId="{98F152F5-D656-4F04-949D-D2A1A68291D0}" type="parTrans" cxnId="{F971C3E8-E80D-493A-B3D2-A088EE06974E}">
      <dgm:prSet/>
      <dgm:spPr/>
      <dgm:t>
        <a:bodyPr/>
        <a:lstStyle/>
        <a:p>
          <a:pPr latinLnBrk="1"/>
          <a:endParaRPr lang="ko-KR" altLang="en-US"/>
        </a:p>
      </dgm:t>
    </dgm:pt>
    <dgm:pt modelId="{846EC262-E8EF-4663-8913-6283B0B27632}" type="sibTrans" cxnId="{F971C3E8-E80D-493A-B3D2-A088EE06974E}">
      <dgm:prSet/>
      <dgm:spPr/>
      <dgm:t>
        <a:bodyPr/>
        <a:lstStyle/>
        <a:p>
          <a:pPr latinLnBrk="1"/>
          <a:endParaRPr lang="ko-KR" altLang="en-US"/>
        </a:p>
      </dgm:t>
    </dgm:pt>
    <dgm:pt modelId="{C060527E-AF0A-4CBD-957A-3015A97FC2F7}">
      <dgm:prSet phldrT="[텍스트]"/>
      <dgm:spPr/>
      <dgm:t>
        <a:bodyPr/>
        <a:lstStyle/>
        <a:p>
          <a:pPr latinLnBrk="1"/>
          <a:r>
            <a:rPr lang="ko-KR" altLang="en-US" dirty="0"/>
            <a:t>필승</a:t>
          </a:r>
        </a:p>
      </dgm:t>
    </dgm:pt>
    <dgm:pt modelId="{2EBE0363-1D11-43EC-BF66-6DAE1CCE3F88}" type="parTrans" cxnId="{5B8E0558-5988-4943-B327-11DC5D1CF5D2}">
      <dgm:prSet/>
      <dgm:spPr/>
      <dgm:t>
        <a:bodyPr/>
        <a:lstStyle/>
        <a:p>
          <a:pPr latinLnBrk="1"/>
          <a:endParaRPr lang="ko-KR" altLang="en-US"/>
        </a:p>
      </dgm:t>
    </dgm:pt>
    <dgm:pt modelId="{1ED31004-8DCB-4CD6-B6AD-0095D0D30E59}" type="sibTrans" cxnId="{5B8E0558-5988-4943-B327-11DC5D1CF5D2}">
      <dgm:prSet/>
      <dgm:spPr/>
      <dgm:t>
        <a:bodyPr/>
        <a:lstStyle/>
        <a:p>
          <a:pPr latinLnBrk="1"/>
          <a:endParaRPr lang="ko-KR" altLang="en-US"/>
        </a:p>
      </dgm:t>
    </dgm:pt>
    <dgm:pt modelId="{41CFE3CC-9F42-47E7-92B9-8F5ECECB09CB}">
      <dgm:prSet phldrT="[텍스트]" custT="1"/>
      <dgm:spPr/>
      <dgm:t>
        <a:bodyPr/>
        <a:lstStyle/>
        <a:p>
          <a:pPr latinLnBrk="1"/>
          <a:r>
            <a:rPr lang="ko-KR" altLang="en-US" sz="1000" dirty="0"/>
            <a:t>임전무퇴</a:t>
          </a:r>
          <a:r>
            <a:rPr lang="ko-KR" altLang="en-US" sz="1050" dirty="0"/>
            <a:t>의</a:t>
          </a:r>
          <a:r>
            <a:rPr lang="ko-KR" altLang="en-US" sz="1300" dirty="0"/>
            <a:t> </a:t>
          </a:r>
          <a:r>
            <a:rPr lang="ko-KR" altLang="en-US" sz="1000" dirty="0"/>
            <a:t>기상</a:t>
          </a:r>
          <a:endParaRPr lang="ko-KR" altLang="en-US" sz="1100" dirty="0"/>
        </a:p>
      </dgm:t>
    </dgm:pt>
    <dgm:pt modelId="{AB9C4D1D-25D9-4509-B783-88DD8087CBC0}" type="parTrans" cxnId="{6D455A26-5EB9-43B2-9BE4-A91910384A5B}">
      <dgm:prSet/>
      <dgm:spPr/>
      <dgm:t>
        <a:bodyPr/>
        <a:lstStyle/>
        <a:p>
          <a:pPr latinLnBrk="1"/>
          <a:endParaRPr lang="ko-KR" altLang="en-US"/>
        </a:p>
      </dgm:t>
    </dgm:pt>
    <dgm:pt modelId="{E5F07F69-D437-4F11-AADA-CF3BB8960002}" type="sibTrans" cxnId="{6D455A26-5EB9-43B2-9BE4-A91910384A5B}">
      <dgm:prSet/>
      <dgm:spPr/>
      <dgm:t>
        <a:bodyPr/>
        <a:lstStyle/>
        <a:p>
          <a:pPr latinLnBrk="1"/>
          <a:endParaRPr lang="ko-KR" altLang="en-US"/>
        </a:p>
      </dgm:t>
    </dgm:pt>
    <dgm:pt modelId="{1C606A31-F101-4866-B488-A7374C704BDB}">
      <dgm:prSet phldrT="[텍스트]" custT="1"/>
      <dgm:spPr/>
      <dgm:t>
        <a:bodyPr/>
        <a:lstStyle/>
        <a:p>
          <a:pPr latinLnBrk="1"/>
          <a:r>
            <a:rPr lang="ko-KR" altLang="en-US" sz="1050" dirty="0"/>
            <a:t>애국애족의 </a:t>
          </a:r>
          <a:br>
            <a:rPr lang="en-US" altLang="ko-KR" sz="1100" dirty="0"/>
          </a:br>
          <a:r>
            <a:rPr lang="ko-KR" altLang="en-US" sz="1000" dirty="0"/>
            <a:t>정신</a:t>
          </a:r>
          <a:endParaRPr lang="ko-KR" altLang="en-US" sz="1100" dirty="0"/>
        </a:p>
      </dgm:t>
    </dgm:pt>
    <dgm:pt modelId="{D058EDD5-A92F-4D5E-98F2-88DA77A623F2}" type="parTrans" cxnId="{875CBAC3-0888-4AD1-9420-055F2296FBC9}">
      <dgm:prSet/>
      <dgm:spPr/>
      <dgm:t>
        <a:bodyPr/>
        <a:lstStyle/>
        <a:p>
          <a:pPr latinLnBrk="1"/>
          <a:endParaRPr lang="ko-KR" altLang="en-US"/>
        </a:p>
      </dgm:t>
    </dgm:pt>
    <dgm:pt modelId="{24E95BD2-73CC-4FAC-B965-D32063EFC0CF}" type="sibTrans" cxnId="{875CBAC3-0888-4AD1-9420-055F2296FBC9}">
      <dgm:prSet/>
      <dgm:spPr/>
      <dgm:t>
        <a:bodyPr/>
        <a:lstStyle/>
        <a:p>
          <a:pPr latinLnBrk="1"/>
          <a:endParaRPr lang="ko-KR" altLang="en-US"/>
        </a:p>
      </dgm:t>
    </dgm:pt>
    <dgm:pt modelId="{2A9768A4-E8D6-46AF-AF7F-72A11CC66AE6}" type="pres">
      <dgm:prSet presAssocID="{ED5245A9-F85F-495A-9602-0748E037A9C5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83C5E54-790E-4001-AF15-F29F1A2C5C0C}" type="pres">
      <dgm:prSet presAssocID="{697BAA40-EDB5-45E8-8323-A2CDEFF8B500}" presName="centerShape" presStyleLbl="node0" presStyleIdx="0" presStyleCnt="1" custLinFactNeighborX="-34" custLinFactNeighborY="-736"/>
      <dgm:spPr/>
    </dgm:pt>
    <dgm:pt modelId="{F6570B56-8BAC-4B04-B28E-E9462BAE2E75}" type="pres">
      <dgm:prSet presAssocID="{2ED1B2A8-C611-44DA-8426-AC1E9631AF13}" presName="parTrans" presStyleLbl="sibTrans2D1" presStyleIdx="0" presStyleCnt="6"/>
      <dgm:spPr/>
    </dgm:pt>
    <dgm:pt modelId="{64E5FD45-944D-4F73-A2A8-EEE6DE75E003}" type="pres">
      <dgm:prSet presAssocID="{2ED1B2A8-C611-44DA-8426-AC1E9631AF13}" presName="connectorText" presStyleLbl="sibTrans2D1" presStyleIdx="0" presStyleCnt="6"/>
      <dgm:spPr/>
    </dgm:pt>
    <dgm:pt modelId="{BCACFA37-8CA4-4800-B140-407E132BD652}" type="pres">
      <dgm:prSet presAssocID="{757FD492-2E89-4FD5-8DEE-3A887352D776}" presName="node" presStyleLbl="node1" presStyleIdx="0" presStyleCnt="6">
        <dgm:presLayoutVars>
          <dgm:bulletEnabled val="1"/>
        </dgm:presLayoutVars>
      </dgm:prSet>
      <dgm:spPr/>
    </dgm:pt>
    <dgm:pt modelId="{371F4CB8-0F12-4B3A-9B72-A1D8E2C7B668}" type="pres">
      <dgm:prSet presAssocID="{E8791622-A4C1-4FD3-952A-247415E8EED1}" presName="parTrans" presStyleLbl="sibTrans2D1" presStyleIdx="1" presStyleCnt="6"/>
      <dgm:spPr/>
    </dgm:pt>
    <dgm:pt modelId="{F1293A4D-86DC-4216-95BA-7714F09AA449}" type="pres">
      <dgm:prSet presAssocID="{E8791622-A4C1-4FD3-952A-247415E8EED1}" presName="connectorText" presStyleLbl="sibTrans2D1" presStyleIdx="1" presStyleCnt="6"/>
      <dgm:spPr/>
    </dgm:pt>
    <dgm:pt modelId="{DA6FA1F2-0E1D-4588-9B03-58A47592AE32}" type="pres">
      <dgm:prSet presAssocID="{3EE722FD-72BE-418A-BA11-F78D9944E30E}" presName="node" presStyleLbl="node1" presStyleIdx="1" presStyleCnt="6">
        <dgm:presLayoutVars>
          <dgm:bulletEnabled val="1"/>
        </dgm:presLayoutVars>
      </dgm:prSet>
      <dgm:spPr/>
    </dgm:pt>
    <dgm:pt modelId="{64DF5346-83AB-41F4-B1FB-3314E34A5ECF}" type="pres">
      <dgm:prSet presAssocID="{98F152F5-D656-4F04-949D-D2A1A68291D0}" presName="parTrans" presStyleLbl="sibTrans2D1" presStyleIdx="2" presStyleCnt="6"/>
      <dgm:spPr/>
    </dgm:pt>
    <dgm:pt modelId="{060A0337-A117-4946-97D1-8973F0EBE5C8}" type="pres">
      <dgm:prSet presAssocID="{98F152F5-D656-4F04-949D-D2A1A68291D0}" presName="connectorText" presStyleLbl="sibTrans2D1" presStyleIdx="2" presStyleCnt="6"/>
      <dgm:spPr/>
    </dgm:pt>
    <dgm:pt modelId="{5E3858E7-A5A5-4E7C-8773-4C027246ECBF}" type="pres">
      <dgm:prSet presAssocID="{4E1400A2-6405-44F1-B76C-5563314F03AA}" presName="node" presStyleLbl="node1" presStyleIdx="2" presStyleCnt="6">
        <dgm:presLayoutVars>
          <dgm:bulletEnabled val="1"/>
        </dgm:presLayoutVars>
      </dgm:prSet>
      <dgm:spPr/>
    </dgm:pt>
    <dgm:pt modelId="{AAB22D8A-7293-47B9-B020-F7FEFFEAA047}" type="pres">
      <dgm:prSet presAssocID="{2EBE0363-1D11-43EC-BF66-6DAE1CCE3F88}" presName="parTrans" presStyleLbl="sibTrans2D1" presStyleIdx="3" presStyleCnt="6"/>
      <dgm:spPr/>
    </dgm:pt>
    <dgm:pt modelId="{4E05F898-C0BB-4381-9BB8-128492CF17F7}" type="pres">
      <dgm:prSet presAssocID="{2EBE0363-1D11-43EC-BF66-6DAE1CCE3F88}" presName="connectorText" presStyleLbl="sibTrans2D1" presStyleIdx="3" presStyleCnt="6"/>
      <dgm:spPr/>
    </dgm:pt>
    <dgm:pt modelId="{3E64B79D-E20B-4B21-89DE-88658ECF8D64}" type="pres">
      <dgm:prSet presAssocID="{C060527E-AF0A-4CBD-957A-3015A97FC2F7}" presName="node" presStyleLbl="node1" presStyleIdx="3" presStyleCnt="6">
        <dgm:presLayoutVars>
          <dgm:bulletEnabled val="1"/>
        </dgm:presLayoutVars>
      </dgm:prSet>
      <dgm:spPr/>
    </dgm:pt>
    <dgm:pt modelId="{AE4B76E0-AD12-4A28-A74A-0BEB73E6CD06}" type="pres">
      <dgm:prSet presAssocID="{AB9C4D1D-25D9-4509-B783-88DD8087CBC0}" presName="parTrans" presStyleLbl="sibTrans2D1" presStyleIdx="4" presStyleCnt="6"/>
      <dgm:spPr/>
    </dgm:pt>
    <dgm:pt modelId="{43426DFE-A726-4B39-80DA-56C8709C2E35}" type="pres">
      <dgm:prSet presAssocID="{AB9C4D1D-25D9-4509-B783-88DD8087CBC0}" presName="connectorText" presStyleLbl="sibTrans2D1" presStyleIdx="4" presStyleCnt="6"/>
      <dgm:spPr/>
    </dgm:pt>
    <dgm:pt modelId="{180A6AFB-4A47-4833-BA3F-2A3B701728EF}" type="pres">
      <dgm:prSet presAssocID="{41CFE3CC-9F42-47E7-92B9-8F5ECECB09CB}" presName="node" presStyleLbl="node1" presStyleIdx="4" presStyleCnt="6">
        <dgm:presLayoutVars>
          <dgm:bulletEnabled val="1"/>
        </dgm:presLayoutVars>
      </dgm:prSet>
      <dgm:spPr/>
    </dgm:pt>
    <dgm:pt modelId="{C1DFDEC8-4C03-4D20-864F-89628370E677}" type="pres">
      <dgm:prSet presAssocID="{D058EDD5-A92F-4D5E-98F2-88DA77A623F2}" presName="parTrans" presStyleLbl="sibTrans2D1" presStyleIdx="5" presStyleCnt="6"/>
      <dgm:spPr/>
    </dgm:pt>
    <dgm:pt modelId="{49F5747A-0C65-425F-9C68-A57B445614CE}" type="pres">
      <dgm:prSet presAssocID="{D058EDD5-A92F-4D5E-98F2-88DA77A623F2}" presName="connectorText" presStyleLbl="sibTrans2D1" presStyleIdx="5" presStyleCnt="6"/>
      <dgm:spPr/>
    </dgm:pt>
    <dgm:pt modelId="{BE2D9F9E-5E4F-44AB-9B90-C1BE53C1A7CB}" type="pres">
      <dgm:prSet presAssocID="{1C606A31-F101-4866-B488-A7374C704BDB}" presName="node" presStyleLbl="node1" presStyleIdx="5" presStyleCnt="6">
        <dgm:presLayoutVars>
          <dgm:bulletEnabled val="1"/>
        </dgm:presLayoutVars>
      </dgm:prSet>
      <dgm:spPr/>
    </dgm:pt>
  </dgm:ptLst>
  <dgm:cxnLst>
    <dgm:cxn modelId="{6D455A26-5EB9-43B2-9BE4-A91910384A5B}" srcId="{697BAA40-EDB5-45E8-8323-A2CDEFF8B500}" destId="{41CFE3CC-9F42-47E7-92B9-8F5ECECB09CB}" srcOrd="4" destOrd="0" parTransId="{AB9C4D1D-25D9-4509-B783-88DD8087CBC0}" sibTransId="{E5F07F69-D437-4F11-AADA-CF3BB8960002}"/>
    <dgm:cxn modelId="{1E5AB728-7B78-4D4C-BC03-709872B822F2}" type="presOf" srcId="{2EBE0363-1D11-43EC-BF66-6DAE1CCE3F88}" destId="{AAB22D8A-7293-47B9-B020-F7FEFFEAA047}" srcOrd="0" destOrd="0" presId="urn:microsoft.com/office/officeart/2005/8/layout/radial5"/>
    <dgm:cxn modelId="{A2BA3E2E-FD2C-4BF2-B13E-42C23EA0F76C}" srcId="{ED5245A9-F85F-495A-9602-0748E037A9C5}" destId="{697BAA40-EDB5-45E8-8323-A2CDEFF8B500}" srcOrd="0" destOrd="0" parTransId="{E62B5731-7D2B-4BBA-B8DD-CBBBDBDB5B59}" sibTransId="{D5A23664-5FCD-4698-A2CC-716034F272FB}"/>
    <dgm:cxn modelId="{CCAAF234-5DFE-4627-971E-B942D9E04FE4}" type="presOf" srcId="{4E1400A2-6405-44F1-B76C-5563314F03AA}" destId="{5E3858E7-A5A5-4E7C-8773-4C027246ECBF}" srcOrd="0" destOrd="0" presId="urn:microsoft.com/office/officeart/2005/8/layout/radial5"/>
    <dgm:cxn modelId="{A5122C5F-729E-4DF0-B82F-935F7769C177}" srcId="{697BAA40-EDB5-45E8-8323-A2CDEFF8B500}" destId="{757FD492-2E89-4FD5-8DEE-3A887352D776}" srcOrd="0" destOrd="0" parTransId="{2ED1B2A8-C611-44DA-8426-AC1E9631AF13}" sibTransId="{1313F7A3-04F9-42A4-974F-45739B7B5FB6}"/>
    <dgm:cxn modelId="{C0185C61-AAAD-4C63-87E7-9B3DA7DED64F}" type="presOf" srcId="{2ED1B2A8-C611-44DA-8426-AC1E9631AF13}" destId="{64E5FD45-944D-4F73-A2A8-EEE6DE75E003}" srcOrd="1" destOrd="0" presId="urn:microsoft.com/office/officeart/2005/8/layout/radial5"/>
    <dgm:cxn modelId="{56C83149-9DC2-4E28-9001-E2C00B5355A8}" srcId="{697BAA40-EDB5-45E8-8323-A2CDEFF8B500}" destId="{3EE722FD-72BE-418A-BA11-F78D9944E30E}" srcOrd="1" destOrd="0" parTransId="{E8791622-A4C1-4FD3-952A-247415E8EED1}" sibTransId="{88356210-369A-4649-8FAA-539A739C0C42}"/>
    <dgm:cxn modelId="{66189654-9220-49B3-8A5F-ADB25C4F6AC4}" type="presOf" srcId="{AB9C4D1D-25D9-4509-B783-88DD8087CBC0}" destId="{43426DFE-A726-4B39-80DA-56C8709C2E35}" srcOrd="1" destOrd="0" presId="urn:microsoft.com/office/officeart/2005/8/layout/radial5"/>
    <dgm:cxn modelId="{5B8E0558-5988-4943-B327-11DC5D1CF5D2}" srcId="{697BAA40-EDB5-45E8-8323-A2CDEFF8B500}" destId="{C060527E-AF0A-4CBD-957A-3015A97FC2F7}" srcOrd="3" destOrd="0" parTransId="{2EBE0363-1D11-43EC-BF66-6DAE1CCE3F88}" sibTransId="{1ED31004-8DCB-4CD6-B6AD-0095D0D30E59}"/>
    <dgm:cxn modelId="{A87F5259-30B0-4917-8A03-AC285D1086D0}" type="presOf" srcId="{2EBE0363-1D11-43EC-BF66-6DAE1CCE3F88}" destId="{4E05F898-C0BB-4381-9BB8-128492CF17F7}" srcOrd="1" destOrd="0" presId="urn:microsoft.com/office/officeart/2005/8/layout/radial5"/>
    <dgm:cxn modelId="{5CE3117F-8B8E-4426-8FF0-BB0141D61CB5}" type="presOf" srcId="{2ED1B2A8-C611-44DA-8426-AC1E9631AF13}" destId="{F6570B56-8BAC-4B04-B28E-E9462BAE2E75}" srcOrd="0" destOrd="0" presId="urn:microsoft.com/office/officeart/2005/8/layout/radial5"/>
    <dgm:cxn modelId="{C3D39083-5C24-4CE7-ACE2-7C6018C53BB9}" type="presOf" srcId="{98F152F5-D656-4F04-949D-D2A1A68291D0}" destId="{64DF5346-83AB-41F4-B1FB-3314E34A5ECF}" srcOrd="0" destOrd="0" presId="urn:microsoft.com/office/officeart/2005/8/layout/radial5"/>
    <dgm:cxn modelId="{DAB59884-375E-43C9-BC4C-D206FDDD549C}" type="presOf" srcId="{3EE722FD-72BE-418A-BA11-F78D9944E30E}" destId="{DA6FA1F2-0E1D-4588-9B03-58A47592AE32}" srcOrd="0" destOrd="0" presId="urn:microsoft.com/office/officeart/2005/8/layout/radial5"/>
    <dgm:cxn modelId="{C5F7808D-F179-4CF9-A43C-F6D1A1287A95}" type="presOf" srcId="{D058EDD5-A92F-4D5E-98F2-88DA77A623F2}" destId="{49F5747A-0C65-425F-9C68-A57B445614CE}" srcOrd="1" destOrd="0" presId="urn:microsoft.com/office/officeart/2005/8/layout/radial5"/>
    <dgm:cxn modelId="{A83C24A0-2544-4792-B4D1-349211C8BDF0}" type="presOf" srcId="{AB9C4D1D-25D9-4509-B783-88DD8087CBC0}" destId="{AE4B76E0-AD12-4A28-A74A-0BEB73E6CD06}" srcOrd="0" destOrd="0" presId="urn:microsoft.com/office/officeart/2005/8/layout/radial5"/>
    <dgm:cxn modelId="{1B2840AC-85CA-4320-9C16-10F5C046FD8D}" type="presOf" srcId="{1C606A31-F101-4866-B488-A7374C704BDB}" destId="{BE2D9F9E-5E4F-44AB-9B90-C1BE53C1A7CB}" srcOrd="0" destOrd="0" presId="urn:microsoft.com/office/officeart/2005/8/layout/radial5"/>
    <dgm:cxn modelId="{CCCC11BD-CB82-4E06-9999-48F22668EEC6}" type="presOf" srcId="{E8791622-A4C1-4FD3-952A-247415E8EED1}" destId="{371F4CB8-0F12-4B3A-9B72-A1D8E2C7B668}" srcOrd="0" destOrd="0" presId="urn:microsoft.com/office/officeart/2005/8/layout/radial5"/>
    <dgm:cxn modelId="{E26715BD-00D4-4FC6-A4B3-C975B2C6F730}" type="presOf" srcId="{E8791622-A4C1-4FD3-952A-247415E8EED1}" destId="{F1293A4D-86DC-4216-95BA-7714F09AA449}" srcOrd="1" destOrd="0" presId="urn:microsoft.com/office/officeart/2005/8/layout/radial5"/>
    <dgm:cxn modelId="{54D074C2-8025-4616-826F-2D17D0C4EA0C}" type="presOf" srcId="{C060527E-AF0A-4CBD-957A-3015A97FC2F7}" destId="{3E64B79D-E20B-4B21-89DE-88658ECF8D64}" srcOrd="0" destOrd="0" presId="urn:microsoft.com/office/officeart/2005/8/layout/radial5"/>
    <dgm:cxn modelId="{875CBAC3-0888-4AD1-9420-055F2296FBC9}" srcId="{697BAA40-EDB5-45E8-8323-A2CDEFF8B500}" destId="{1C606A31-F101-4866-B488-A7374C704BDB}" srcOrd="5" destOrd="0" parTransId="{D058EDD5-A92F-4D5E-98F2-88DA77A623F2}" sibTransId="{24E95BD2-73CC-4FAC-B965-D32063EFC0CF}"/>
    <dgm:cxn modelId="{D17C5AD3-FB2F-4E79-BA22-67CAFB835326}" type="presOf" srcId="{697BAA40-EDB5-45E8-8323-A2CDEFF8B500}" destId="{E83C5E54-790E-4001-AF15-F29F1A2C5C0C}" srcOrd="0" destOrd="0" presId="urn:microsoft.com/office/officeart/2005/8/layout/radial5"/>
    <dgm:cxn modelId="{067DD4D4-1FE1-4849-906E-1CD8CA4E79A2}" type="presOf" srcId="{41CFE3CC-9F42-47E7-92B9-8F5ECECB09CB}" destId="{180A6AFB-4A47-4833-BA3F-2A3B701728EF}" srcOrd="0" destOrd="0" presId="urn:microsoft.com/office/officeart/2005/8/layout/radial5"/>
    <dgm:cxn modelId="{22B4D8DB-7F1E-4EF4-A55A-EC6C0F0DBC6A}" type="presOf" srcId="{98F152F5-D656-4F04-949D-D2A1A68291D0}" destId="{060A0337-A117-4946-97D1-8973F0EBE5C8}" srcOrd="1" destOrd="0" presId="urn:microsoft.com/office/officeart/2005/8/layout/radial5"/>
    <dgm:cxn modelId="{1866C9E2-F793-4091-947E-F71034ADF1F2}" type="presOf" srcId="{D058EDD5-A92F-4D5E-98F2-88DA77A623F2}" destId="{C1DFDEC8-4C03-4D20-864F-89628370E677}" srcOrd="0" destOrd="0" presId="urn:microsoft.com/office/officeart/2005/8/layout/radial5"/>
    <dgm:cxn modelId="{9ED96EE8-848F-4A85-8E9C-5377AF165D88}" type="presOf" srcId="{ED5245A9-F85F-495A-9602-0748E037A9C5}" destId="{2A9768A4-E8D6-46AF-AF7F-72A11CC66AE6}" srcOrd="0" destOrd="0" presId="urn:microsoft.com/office/officeart/2005/8/layout/radial5"/>
    <dgm:cxn modelId="{F971C3E8-E80D-493A-B3D2-A088EE06974E}" srcId="{697BAA40-EDB5-45E8-8323-A2CDEFF8B500}" destId="{4E1400A2-6405-44F1-B76C-5563314F03AA}" srcOrd="2" destOrd="0" parTransId="{98F152F5-D656-4F04-949D-D2A1A68291D0}" sibTransId="{846EC262-E8EF-4663-8913-6283B0B27632}"/>
    <dgm:cxn modelId="{BD1B6FFD-A15F-4F75-A836-D0B57D1D4FBA}" type="presOf" srcId="{757FD492-2E89-4FD5-8DEE-3A887352D776}" destId="{BCACFA37-8CA4-4800-B140-407E132BD652}" srcOrd="0" destOrd="0" presId="urn:microsoft.com/office/officeart/2005/8/layout/radial5"/>
    <dgm:cxn modelId="{82C1FDA9-D3E2-4FCD-B55D-F3CD87328952}" type="presParOf" srcId="{2A9768A4-E8D6-46AF-AF7F-72A11CC66AE6}" destId="{E83C5E54-790E-4001-AF15-F29F1A2C5C0C}" srcOrd="0" destOrd="0" presId="urn:microsoft.com/office/officeart/2005/8/layout/radial5"/>
    <dgm:cxn modelId="{3307468F-4CDC-4581-9B73-BBAAFDF102BA}" type="presParOf" srcId="{2A9768A4-E8D6-46AF-AF7F-72A11CC66AE6}" destId="{F6570B56-8BAC-4B04-B28E-E9462BAE2E75}" srcOrd="1" destOrd="0" presId="urn:microsoft.com/office/officeart/2005/8/layout/radial5"/>
    <dgm:cxn modelId="{9AF3A7BA-EB9E-4907-AC13-392DCC9B6727}" type="presParOf" srcId="{F6570B56-8BAC-4B04-B28E-E9462BAE2E75}" destId="{64E5FD45-944D-4F73-A2A8-EEE6DE75E003}" srcOrd="0" destOrd="0" presId="urn:microsoft.com/office/officeart/2005/8/layout/radial5"/>
    <dgm:cxn modelId="{68C0C99C-51C0-4623-A0AF-6EEF0E5956EE}" type="presParOf" srcId="{2A9768A4-E8D6-46AF-AF7F-72A11CC66AE6}" destId="{BCACFA37-8CA4-4800-B140-407E132BD652}" srcOrd="2" destOrd="0" presId="urn:microsoft.com/office/officeart/2005/8/layout/radial5"/>
    <dgm:cxn modelId="{D9349932-8D9D-423A-913B-AAAB4D549AF9}" type="presParOf" srcId="{2A9768A4-E8D6-46AF-AF7F-72A11CC66AE6}" destId="{371F4CB8-0F12-4B3A-9B72-A1D8E2C7B668}" srcOrd="3" destOrd="0" presId="urn:microsoft.com/office/officeart/2005/8/layout/radial5"/>
    <dgm:cxn modelId="{720AF21F-52F8-4E01-8666-76A0CC20550B}" type="presParOf" srcId="{371F4CB8-0F12-4B3A-9B72-A1D8E2C7B668}" destId="{F1293A4D-86DC-4216-95BA-7714F09AA449}" srcOrd="0" destOrd="0" presId="urn:microsoft.com/office/officeart/2005/8/layout/radial5"/>
    <dgm:cxn modelId="{A243E5FC-A094-477A-87B2-2B5B6665E702}" type="presParOf" srcId="{2A9768A4-E8D6-46AF-AF7F-72A11CC66AE6}" destId="{DA6FA1F2-0E1D-4588-9B03-58A47592AE32}" srcOrd="4" destOrd="0" presId="urn:microsoft.com/office/officeart/2005/8/layout/radial5"/>
    <dgm:cxn modelId="{F3A20264-D152-4F1B-AC8A-7ED2B7772E1A}" type="presParOf" srcId="{2A9768A4-E8D6-46AF-AF7F-72A11CC66AE6}" destId="{64DF5346-83AB-41F4-B1FB-3314E34A5ECF}" srcOrd="5" destOrd="0" presId="urn:microsoft.com/office/officeart/2005/8/layout/radial5"/>
    <dgm:cxn modelId="{40665A6E-7782-4DEE-A964-28D06430BC8F}" type="presParOf" srcId="{64DF5346-83AB-41F4-B1FB-3314E34A5ECF}" destId="{060A0337-A117-4946-97D1-8973F0EBE5C8}" srcOrd="0" destOrd="0" presId="urn:microsoft.com/office/officeart/2005/8/layout/radial5"/>
    <dgm:cxn modelId="{64C76774-FDE9-4B91-9C10-A0261193BEA4}" type="presParOf" srcId="{2A9768A4-E8D6-46AF-AF7F-72A11CC66AE6}" destId="{5E3858E7-A5A5-4E7C-8773-4C027246ECBF}" srcOrd="6" destOrd="0" presId="urn:microsoft.com/office/officeart/2005/8/layout/radial5"/>
    <dgm:cxn modelId="{2748849E-22EB-49AE-837E-1BC5EF2F731D}" type="presParOf" srcId="{2A9768A4-E8D6-46AF-AF7F-72A11CC66AE6}" destId="{AAB22D8A-7293-47B9-B020-F7FEFFEAA047}" srcOrd="7" destOrd="0" presId="urn:microsoft.com/office/officeart/2005/8/layout/radial5"/>
    <dgm:cxn modelId="{6950F50C-F7E7-4361-AC02-735279399C54}" type="presParOf" srcId="{AAB22D8A-7293-47B9-B020-F7FEFFEAA047}" destId="{4E05F898-C0BB-4381-9BB8-128492CF17F7}" srcOrd="0" destOrd="0" presId="urn:microsoft.com/office/officeart/2005/8/layout/radial5"/>
    <dgm:cxn modelId="{734D5DCF-6E8E-4E12-B6D5-A2DA5DE562B1}" type="presParOf" srcId="{2A9768A4-E8D6-46AF-AF7F-72A11CC66AE6}" destId="{3E64B79D-E20B-4B21-89DE-88658ECF8D64}" srcOrd="8" destOrd="0" presId="urn:microsoft.com/office/officeart/2005/8/layout/radial5"/>
    <dgm:cxn modelId="{E03227C9-F611-489A-AC23-03E0B460FFDE}" type="presParOf" srcId="{2A9768A4-E8D6-46AF-AF7F-72A11CC66AE6}" destId="{AE4B76E0-AD12-4A28-A74A-0BEB73E6CD06}" srcOrd="9" destOrd="0" presId="urn:microsoft.com/office/officeart/2005/8/layout/radial5"/>
    <dgm:cxn modelId="{0240E264-FE70-4A3F-8682-9C3E61B91E90}" type="presParOf" srcId="{AE4B76E0-AD12-4A28-A74A-0BEB73E6CD06}" destId="{43426DFE-A726-4B39-80DA-56C8709C2E35}" srcOrd="0" destOrd="0" presId="urn:microsoft.com/office/officeart/2005/8/layout/radial5"/>
    <dgm:cxn modelId="{71ACD993-BCB9-41BA-BF03-CC22ABD19458}" type="presParOf" srcId="{2A9768A4-E8D6-46AF-AF7F-72A11CC66AE6}" destId="{180A6AFB-4A47-4833-BA3F-2A3B701728EF}" srcOrd="10" destOrd="0" presId="urn:microsoft.com/office/officeart/2005/8/layout/radial5"/>
    <dgm:cxn modelId="{FDC9867D-061F-4621-BD20-1AA5525357E2}" type="presParOf" srcId="{2A9768A4-E8D6-46AF-AF7F-72A11CC66AE6}" destId="{C1DFDEC8-4C03-4D20-864F-89628370E677}" srcOrd="11" destOrd="0" presId="urn:microsoft.com/office/officeart/2005/8/layout/radial5"/>
    <dgm:cxn modelId="{414E7682-4450-4256-8679-18363D6A845E}" type="presParOf" srcId="{C1DFDEC8-4C03-4D20-864F-89628370E677}" destId="{49F5747A-0C65-425F-9C68-A57B445614CE}" srcOrd="0" destOrd="0" presId="urn:microsoft.com/office/officeart/2005/8/layout/radial5"/>
    <dgm:cxn modelId="{DEEAEAD1-59BF-4D2B-9C9E-99184B7A1D06}" type="presParOf" srcId="{2A9768A4-E8D6-46AF-AF7F-72A11CC66AE6}" destId="{BE2D9F9E-5E4F-44AB-9B90-C1BE53C1A7CB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D5245A9-F85F-495A-9602-0748E037A9C5}" type="doc">
      <dgm:prSet loTypeId="urn:microsoft.com/office/officeart/2005/8/layout/radial5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latinLnBrk="1"/>
          <a:endParaRPr lang="ko-KR" altLang="en-US"/>
        </a:p>
      </dgm:t>
    </dgm:pt>
    <dgm:pt modelId="{697BAA40-EDB5-45E8-8323-A2CDEFF8B500}">
      <dgm:prSet phldrT="[텍스트]"/>
      <dgm:spPr/>
      <dgm:t>
        <a:bodyPr/>
        <a:lstStyle/>
        <a:p>
          <a:pPr latinLnBrk="1"/>
          <a:r>
            <a:rPr lang="ko-KR" altLang="en-US" dirty="0"/>
            <a:t>가치관</a:t>
          </a:r>
        </a:p>
      </dgm:t>
    </dgm:pt>
    <dgm:pt modelId="{E62B5731-7D2B-4BBA-B8DD-CBBBDBDB5B59}" type="parTrans" cxnId="{A2BA3E2E-FD2C-4BF2-B13E-42C23EA0F76C}">
      <dgm:prSet/>
      <dgm:spPr/>
      <dgm:t>
        <a:bodyPr/>
        <a:lstStyle/>
        <a:p>
          <a:pPr latinLnBrk="1"/>
          <a:endParaRPr lang="ko-KR" altLang="en-US"/>
        </a:p>
      </dgm:t>
    </dgm:pt>
    <dgm:pt modelId="{D5A23664-5FCD-4698-A2CC-716034F272FB}" type="sibTrans" cxnId="{A2BA3E2E-FD2C-4BF2-B13E-42C23EA0F76C}">
      <dgm:prSet/>
      <dgm:spPr/>
      <dgm:t>
        <a:bodyPr/>
        <a:lstStyle/>
        <a:p>
          <a:pPr latinLnBrk="1"/>
          <a:endParaRPr lang="ko-KR" altLang="en-US"/>
        </a:p>
      </dgm:t>
    </dgm:pt>
    <dgm:pt modelId="{757FD492-2E89-4FD5-8DEE-3A887352D776}">
      <dgm:prSet phldrT="[텍스트]"/>
      <dgm:spPr/>
      <dgm:t>
        <a:bodyPr/>
        <a:lstStyle/>
        <a:p>
          <a:pPr latinLnBrk="1"/>
          <a:r>
            <a:rPr lang="ko-KR" altLang="en-US" dirty="0"/>
            <a:t>명예</a:t>
          </a:r>
        </a:p>
      </dgm:t>
    </dgm:pt>
    <dgm:pt modelId="{2ED1B2A8-C611-44DA-8426-AC1E9631AF13}" type="parTrans" cxnId="{A5122C5F-729E-4DF0-B82F-935F7769C177}">
      <dgm:prSet/>
      <dgm:spPr/>
      <dgm:t>
        <a:bodyPr/>
        <a:lstStyle/>
        <a:p>
          <a:pPr latinLnBrk="1"/>
          <a:endParaRPr lang="ko-KR" altLang="en-US"/>
        </a:p>
      </dgm:t>
    </dgm:pt>
    <dgm:pt modelId="{1313F7A3-04F9-42A4-974F-45739B7B5FB6}" type="sibTrans" cxnId="{A5122C5F-729E-4DF0-B82F-935F7769C177}">
      <dgm:prSet/>
      <dgm:spPr/>
      <dgm:t>
        <a:bodyPr/>
        <a:lstStyle/>
        <a:p>
          <a:pPr latinLnBrk="1"/>
          <a:endParaRPr lang="ko-KR" altLang="en-US"/>
        </a:p>
      </dgm:t>
    </dgm:pt>
    <dgm:pt modelId="{3EE722FD-72BE-418A-BA11-F78D9944E30E}">
      <dgm:prSet phldrT="[텍스트]"/>
      <dgm:spPr/>
      <dgm:t>
        <a:bodyPr/>
        <a:lstStyle/>
        <a:p>
          <a:pPr latinLnBrk="1"/>
          <a:r>
            <a:rPr lang="ko-KR" altLang="en-US" dirty="0"/>
            <a:t>충성</a:t>
          </a:r>
        </a:p>
      </dgm:t>
    </dgm:pt>
    <dgm:pt modelId="{E8791622-A4C1-4FD3-952A-247415E8EED1}" type="parTrans" cxnId="{56C83149-9DC2-4E28-9001-E2C00B5355A8}">
      <dgm:prSet/>
      <dgm:spPr/>
      <dgm:t>
        <a:bodyPr/>
        <a:lstStyle/>
        <a:p>
          <a:pPr latinLnBrk="1"/>
          <a:endParaRPr lang="ko-KR" altLang="en-US"/>
        </a:p>
      </dgm:t>
    </dgm:pt>
    <dgm:pt modelId="{88356210-369A-4649-8FAA-539A739C0C42}" type="sibTrans" cxnId="{56C83149-9DC2-4E28-9001-E2C00B5355A8}">
      <dgm:prSet/>
      <dgm:spPr/>
      <dgm:t>
        <a:bodyPr/>
        <a:lstStyle/>
        <a:p>
          <a:pPr latinLnBrk="1"/>
          <a:endParaRPr lang="ko-KR" altLang="en-US"/>
        </a:p>
      </dgm:t>
    </dgm:pt>
    <dgm:pt modelId="{4E1400A2-6405-44F1-B76C-5563314F03AA}">
      <dgm:prSet phldrT="[텍스트]"/>
      <dgm:spPr/>
      <dgm:t>
        <a:bodyPr/>
        <a:lstStyle/>
        <a:p>
          <a:pPr latinLnBrk="1"/>
          <a:r>
            <a:rPr lang="ko-KR" altLang="en-US" dirty="0"/>
            <a:t>용기</a:t>
          </a:r>
        </a:p>
      </dgm:t>
    </dgm:pt>
    <dgm:pt modelId="{98F152F5-D656-4F04-949D-D2A1A68291D0}" type="parTrans" cxnId="{F971C3E8-E80D-493A-B3D2-A088EE06974E}">
      <dgm:prSet/>
      <dgm:spPr/>
      <dgm:t>
        <a:bodyPr/>
        <a:lstStyle/>
        <a:p>
          <a:pPr latinLnBrk="1"/>
          <a:endParaRPr lang="ko-KR" altLang="en-US"/>
        </a:p>
      </dgm:t>
    </dgm:pt>
    <dgm:pt modelId="{846EC262-E8EF-4663-8913-6283B0B27632}" type="sibTrans" cxnId="{F971C3E8-E80D-493A-B3D2-A088EE06974E}">
      <dgm:prSet/>
      <dgm:spPr/>
      <dgm:t>
        <a:bodyPr/>
        <a:lstStyle/>
        <a:p>
          <a:pPr latinLnBrk="1"/>
          <a:endParaRPr lang="ko-KR" altLang="en-US"/>
        </a:p>
      </dgm:t>
    </dgm:pt>
    <dgm:pt modelId="{C060527E-AF0A-4CBD-957A-3015A97FC2F7}">
      <dgm:prSet phldrT="[텍스트]"/>
      <dgm:spPr/>
      <dgm:t>
        <a:bodyPr/>
        <a:lstStyle/>
        <a:p>
          <a:pPr latinLnBrk="1"/>
          <a:r>
            <a:rPr lang="ko-KR" altLang="en-US" dirty="0"/>
            <a:t>필승</a:t>
          </a:r>
        </a:p>
      </dgm:t>
    </dgm:pt>
    <dgm:pt modelId="{2EBE0363-1D11-43EC-BF66-6DAE1CCE3F88}" type="parTrans" cxnId="{5B8E0558-5988-4943-B327-11DC5D1CF5D2}">
      <dgm:prSet/>
      <dgm:spPr/>
      <dgm:t>
        <a:bodyPr/>
        <a:lstStyle/>
        <a:p>
          <a:pPr latinLnBrk="1"/>
          <a:endParaRPr lang="ko-KR" altLang="en-US"/>
        </a:p>
      </dgm:t>
    </dgm:pt>
    <dgm:pt modelId="{1ED31004-8DCB-4CD6-B6AD-0095D0D30E59}" type="sibTrans" cxnId="{5B8E0558-5988-4943-B327-11DC5D1CF5D2}">
      <dgm:prSet/>
      <dgm:spPr/>
      <dgm:t>
        <a:bodyPr/>
        <a:lstStyle/>
        <a:p>
          <a:pPr latinLnBrk="1"/>
          <a:endParaRPr lang="ko-KR" altLang="en-US"/>
        </a:p>
      </dgm:t>
    </dgm:pt>
    <dgm:pt modelId="{41CFE3CC-9F42-47E7-92B9-8F5ECECB09CB}">
      <dgm:prSet phldrT="[텍스트]" custT="1"/>
      <dgm:spPr/>
      <dgm:t>
        <a:bodyPr/>
        <a:lstStyle/>
        <a:p>
          <a:pPr latinLnBrk="1"/>
          <a:r>
            <a:rPr lang="ko-KR" altLang="en-US" sz="1050" dirty="0"/>
            <a:t>임전무퇴의</a:t>
          </a:r>
          <a:r>
            <a:rPr lang="ko-KR" altLang="en-US" sz="1300" dirty="0"/>
            <a:t> </a:t>
          </a:r>
          <a:r>
            <a:rPr lang="ko-KR" altLang="en-US" sz="1000" dirty="0"/>
            <a:t>기상</a:t>
          </a:r>
          <a:endParaRPr lang="ko-KR" altLang="en-US" sz="1100" dirty="0"/>
        </a:p>
      </dgm:t>
    </dgm:pt>
    <dgm:pt modelId="{AB9C4D1D-25D9-4509-B783-88DD8087CBC0}" type="parTrans" cxnId="{6D455A26-5EB9-43B2-9BE4-A91910384A5B}">
      <dgm:prSet/>
      <dgm:spPr/>
      <dgm:t>
        <a:bodyPr/>
        <a:lstStyle/>
        <a:p>
          <a:pPr latinLnBrk="1"/>
          <a:endParaRPr lang="ko-KR" altLang="en-US"/>
        </a:p>
      </dgm:t>
    </dgm:pt>
    <dgm:pt modelId="{E5F07F69-D437-4F11-AADA-CF3BB8960002}" type="sibTrans" cxnId="{6D455A26-5EB9-43B2-9BE4-A91910384A5B}">
      <dgm:prSet/>
      <dgm:spPr/>
      <dgm:t>
        <a:bodyPr/>
        <a:lstStyle/>
        <a:p>
          <a:pPr latinLnBrk="1"/>
          <a:endParaRPr lang="ko-KR" altLang="en-US"/>
        </a:p>
      </dgm:t>
    </dgm:pt>
    <dgm:pt modelId="{1C606A31-F101-4866-B488-A7374C704BDB}">
      <dgm:prSet phldrT="[텍스트]" custT="1"/>
      <dgm:spPr/>
      <dgm:t>
        <a:bodyPr/>
        <a:lstStyle/>
        <a:p>
          <a:pPr latinLnBrk="1"/>
          <a:r>
            <a:rPr lang="ko-KR" altLang="en-US" sz="1050" dirty="0"/>
            <a:t>애국애족의 </a:t>
          </a:r>
          <a:br>
            <a:rPr lang="en-US" altLang="ko-KR" sz="1100" dirty="0"/>
          </a:br>
          <a:r>
            <a:rPr lang="ko-KR" altLang="en-US" sz="1000" dirty="0"/>
            <a:t>정신</a:t>
          </a:r>
          <a:endParaRPr lang="ko-KR" altLang="en-US" sz="1100" dirty="0"/>
        </a:p>
      </dgm:t>
    </dgm:pt>
    <dgm:pt modelId="{D058EDD5-A92F-4D5E-98F2-88DA77A623F2}" type="parTrans" cxnId="{875CBAC3-0888-4AD1-9420-055F2296FBC9}">
      <dgm:prSet/>
      <dgm:spPr/>
      <dgm:t>
        <a:bodyPr/>
        <a:lstStyle/>
        <a:p>
          <a:pPr latinLnBrk="1"/>
          <a:endParaRPr lang="ko-KR" altLang="en-US"/>
        </a:p>
      </dgm:t>
    </dgm:pt>
    <dgm:pt modelId="{24E95BD2-73CC-4FAC-B965-D32063EFC0CF}" type="sibTrans" cxnId="{875CBAC3-0888-4AD1-9420-055F2296FBC9}">
      <dgm:prSet/>
      <dgm:spPr/>
      <dgm:t>
        <a:bodyPr/>
        <a:lstStyle/>
        <a:p>
          <a:pPr latinLnBrk="1"/>
          <a:endParaRPr lang="ko-KR" altLang="en-US"/>
        </a:p>
      </dgm:t>
    </dgm:pt>
    <dgm:pt modelId="{2A9768A4-E8D6-46AF-AF7F-72A11CC66AE6}" type="pres">
      <dgm:prSet presAssocID="{ED5245A9-F85F-495A-9602-0748E037A9C5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83C5E54-790E-4001-AF15-F29F1A2C5C0C}" type="pres">
      <dgm:prSet presAssocID="{697BAA40-EDB5-45E8-8323-A2CDEFF8B500}" presName="centerShape" presStyleLbl="node0" presStyleIdx="0" presStyleCnt="1" custLinFactNeighborX="-34" custLinFactNeighborY="-736"/>
      <dgm:spPr/>
    </dgm:pt>
    <dgm:pt modelId="{F6570B56-8BAC-4B04-B28E-E9462BAE2E75}" type="pres">
      <dgm:prSet presAssocID="{2ED1B2A8-C611-44DA-8426-AC1E9631AF13}" presName="parTrans" presStyleLbl="sibTrans2D1" presStyleIdx="0" presStyleCnt="6"/>
      <dgm:spPr/>
    </dgm:pt>
    <dgm:pt modelId="{64E5FD45-944D-4F73-A2A8-EEE6DE75E003}" type="pres">
      <dgm:prSet presAssocID="{2ED1B2A8-C611-44DA-8426-AC1E9631AF13}" presName="connectorText" presStyleLbl="sibTrans2D1" presStyleIdx="0" presStyleCnt="6"/>
      <dgm:spPr/>
    </dgm:pt>
    <dgm:pt modelId="{BCACFA37-8CA4-4800-B140-407E132BD652}" type="pres">
      <dgm:prSet presAssocID="{757FD492-2E89-4FD5-8DEE-3A887352D776}" presName="node" presStyleLbl="node1" presStyleIdx="0" presStyleCnt="6">
        <dgm:presLayoutVars>
          <dgm:bulletEnabled val="1"/>
        </dgm:presLayoutVars>
      </dgm:prSet>
      <dgm:spPr/>
    </dgm:pt>
    <dgm:pt modelId="{371F4CB8-0F12-4B3A-9B72-A1D8E2C7B668}" type="pres">
      <dgm:prSet presAssocID="{E8791622-A4C1-4FD3-952A-247415E8EED1}" presName="parTrans" presStyleLbl="sibTrans2D1" presStyleIdx="1" presStyleCnt="6"/>
      <dgm:spPr/>
    </dgm:pt>
    <dgm:pt modelId="{F1293A4D-86DC-4216-95BA-7714F09AA449}" type="pres">
      <dgm:prSet presAssocID="{E8791622-A4C1-4FD3-952A-247415E8EED1}" presName="connectorText" presStyleLbl="sibTrans2D1" presStyleIdx="1" presStyleCnt="6"/>
      <dgm:spPr/>
    </dgm:pt>
    <dgm:pt modelId="{DA6FA1F2-0E1D-4588-9B03-58A47592AE32}" type="pres">
      <dgm:prSet presAssocID="{3EE722FD-72BE-418A-BA11-F78D9944E30E}" presName="node" presStyleLbl="node1" presStyleIdx="1" presStyleCnt="6">
        <dgm:presLayoutVars>
          <dgm:bulletEnabled val="1"/>
        </dgm:presLayoutVars>
      </dgm:prSet>
      <dgm:spPr/>
    </dgm:pt>
    <dgm:pt modelId="{64DF5346-83AB-41F4-B1FB-3314E34A5ECF}" type="pres">
      <dgm:prSet presAssocID="{98F152F5-D656-4F04-949D-D2A1A68291D0}" presName="parTrans" presStyleLbl="sibTrans2D1" presStyleIdx="2" presStyleCnt="6"/>
      <dgm:spPr/>
    </dgm:pt>
    <dgm:pt modelId="{060A0337-A117-4946-97D1-8973F0EBE5C8}" type="pres">
      <dgm:prSet presAssocID="{98F152F5-D656-4F04-949D-D2A1A68291D0}" presName="connectorText" presStyleLbl="sibTrans2D1" presStyleIdx="2" presStyleCnt="6"/>
      <dgm:spPr/>
    </dgm:pt>
    <dgm:pt modelId="{5E3858E7-A5A5-4E7C-8773-4C027246ECBF}" type="pres">
      <dgm:prSet presAssocID="{4E1400A2-6405-44F1-B76C-5563314F03AA}" presName="node" presStyleLbl="node1" presStyleIdx="2" presStyleCnt="6">
        <dgm:presLayoutVars>
          <dgm:bulletEnabled val="1"/>
        </dgm:presLayoutVars>
      </dgm:prSet>
      <dgm:spPr/>
    </dgm:pt>
    <dgm:pt modelId="{AAB22D8A-7293-47B9-B020-F7FEFFEAA047}" type="pres">
      <dgm:prSet presAssocID="{2EBE0363-1D11-43EC-BF66-6DAE1CCE3F88}" presName="parTrans" presStyleLbl="sibTrans2D1" presStyleIdx="3" presStyleCnt="6"/>
      <dgm:spPr/>
    </dgm:pt>
    <dgm:pt modelId="{4E05F898-C0BB-4381-9BB8-128492CF17F7}" type="pres">
      <dgm:prSet presAssocID="{2EBE0363-1D11-43EC-BF66-6DAE1CCE3F88}" presName="connectorText" presStyleLbl="sibTrans2D1" presStyleIdx="3" presStyleCnt="6"/>
      <dgm:spPr/>
    </dgm:pt>
    <dgm:pt modelId="{3E64B79D-E20B-4B21-89DE-88658ECF8D64}" type="pres">
      <dgm:prSet presAssocID="{C060527E-AF0A-4CBD-957A-3015A97FC2F7}" presName="node" presStyleLbl="node1" presStyleIdx="3" presStyleCnt="6">
        <dgm:presLayoutVars>
          <dgm:bulletEnabled val="1"/>
        </dgm:presLayoutVars>
      </dgm:prSet>
      <dgm:spPr/>
    </dgm:pt>
    <dgm:pt modelId="{AE4B76E0-AD12-4A28-A74A-0BEB73E6CD06}" type="pres">
      <dgm:prSet presAssocID="{AB9C4D1D-25D9-4509-B783-88DD8087CBC0}" presName="parTrans" presStyleLbl="sibTrans2D1" presStyleIdx="4" presStyleCnt="6"/>
      <dgm:spPr/>
    </dgm:pt>
    <dgm:pt modelId="{43426DFE-A726-4B39-80DA-56C8709C2E35}" type="pres">
      <dgm:prSet presAssocID="{AB9C4D1D-25D9-4509-B783-88DD8087CBC0}" presName="connectorText" presStyleLbl="sibTrans2D1" presStyleIdx="4" presStyleCnt="6"/>
      <dgm:spPr/>
    </dgm:pt>
    <dgm:pt modelId="{180A6AFB-4A47-4833-BA3F-2A3B701728EF}" type="pres">
      <dgm:prSet presAssocID="{41CFE3CC-9F42-47E7-92B9-8F5ECECB09CB}" presName="node" presStyleLbl="node1" presStyleIdx="4" presStyleCnt="6">
        <dgm:presLayoutVars>
          <dgm:bulletEnabled val="1"/>
        </dgm:presLayoutVars>
      </dgm:prSet>
      <dgm:spPr/>
    </dgm:pt>
    <dgm:pt modelId="{C1DFDEC8-4C03-4D20-864F-89628370E677}" type="pres">
      <dgm:prSet presAssocID="{D058EDD5-A92F-4D5E-98F2-88DA77A623F2}" presName="parTrans" presStyleLbl="sibTrans2D1" presStyleIdx="5" presStyleCnt="6"/>
      <dgm:spPr/>
    </dgm:pt>
    <dgm:pt modelId="{49F5747A-0C65-425F-9C68-A57B445614CE}" type="pres">
      <dgm:prSet presAssocID="{D058EDD5-A92F-4D5E-98F2-88DA77A623F2}" presName="connectorText" presStyleLbl="sibTrans2D1" presStyleIdx="5" presStyleCnt="6"/>
      <dgm:spPr/>
    </dgm:pt>
    <dgm:pt modelId="{BE2D9F9E-5E4F-44AB-9B90-C1BE53C1A7CB}" type="pres">
      <dgm:prSet presAssocID="{1C606A31-F101-4866-B488-A7374C704BDB}" presName="node" presStyleLbl="node1" presStyleIdx="5" presStyleCnt="6">
        <dgm:presLayoutVars>
          <dgm:bulletEnabled val="1"/>
        </dgm:presLayoutVars>
      </dgm:prSet>
      <dgm:spPr/>
    </dgm:pt>
  </dgm:ptLst>
  <dgm:cxnLst>
    <dgm:cxn modelId="{6D455A26-5EB9-43B2-9BE4-A91910384A5B}" srcId="{697BAA40-EDB5-45E8-8323-A2CDEFF8B500}" destId="{41CFE3CC-9F42-47E7-92B9-8F5ECECB09CB}" srcOrd="4" destOrd="0" parTransId="{AB9C4D1D-25D9-4509-B783-88DD8087CBC0}" sibTransId="{E5F07F69-D437-4F11-AADA-CF3BB8960002}"/>
    <dgm:cxn modelId="{1E5AB728-7B78-4D4C-BC03-709872B822F2}" type="presOf" srcId="{2EBE0363-1D11-43EC-BF66-6DAE1CCE3F88}" destId="{AAB22D8A-7293-47B9-B020-F7FEFFEAA047}" srcOrd="0" destOrd="0" presId="urn:microsoft.com/office/officeart/2005/8/layout/radial5"/>
    <dgm:cxn modelId="{A2BA3E2E-FD2C-4BF2-B13E-42C23EA0F76C}" srcId="{ED5245A9-F85F-495A-9602-0748E037A9C5}" destId="{697BAA40-EDB5-45E8-8323-A2CDEFF8B500}" srcOrd="0" destOrd="0" parTransId="{E62B5731-7D2B-4BBA-B8DD-CBBBDBDB5B59}" sibTransId="{D5A23664-5FCD-4698-A2CC-716034F272FB}"/>
    <dgm:cxn modelId="{CCAAF234-5DFE-4627-971E-B942D9E04FE4}" type="presOf" srcId="{4E1400A2-6405-44F1-B76C-5563314F03AA}" destId="{5E3858E7-A5A5-4E7C-8773-4C027246ECBF}" srcOrd="0" destOrd="0" presId="urn:microsoft.com/office/officeart/2005/8/layout/radial5"/>
    <dgm:cxn modelId="{A5122C5F-729E-4DF0-B82F-935F7769C177}" srcId="{697BAA40-EDB5-45E8-8323-A2CDEFF8B500}" destId="{757FD492-2E89-4FD5-8DEE-3A887352D776}" srcOrd="0" destOrd="0" parTransId="{2ED1B2A8-C611-44DA-8426-AC1E9631AF13}" sibTransId="{1313F7A3-04F9-42A4-974F-45739B7B5FB6}"/>
    <dgm:cxn modelId="{C0185C61-AAAD-4C63-87E7-9B3DA7DED64F}" type="presOf" srcId="{2ED1B2A8-C611-44DA-8426-AC1E9631AF13}" destId="{64E5FD45-944D-4F73-A2A8-EEE6DE75E003}" srcOrd="1" destOrd="0" presId="urn:microsoft.com/office/officeart/2005/8/layout/radial5"/>
    <dgm:cxn modelId="{56C83149-9DC2-4E28-9001-E2C00B5355A8}" srcId="{697BAA40-EDB5-45E8-8323-A2CDEFF8B500}" destId="{3EE722FD-72BE-418A-BA11-F78D9944E30E}" srcOrd="1" destOrd="0" parTransId="{E8791622-A4C1-4FD3-952A-247415E8EED1}" sibTransId="{88356210-369A-4649-8FAA-539A739C0C42}"/>
    <dgm:cxn modelId="{66189654-9220-49B3-8A5F-ADB25C4F6AC4}" type="presOf" srcId="{AB9C4D1D-25D9-4509-B783-88DD8087CBC0}" destId="{43426DFE-A726-4B39-80DA-56C8709C2E35}" srcOrd="1" destOrd="0" presId="urn:microsoft.com/office/officeart/2005/8/layout/radial5"/>
    <dgm:cxn modelId="{5B8E0558-5988-4943-B327-11DC5D1CF5D2}" srcId="{697BAA40-EDB5-45E8-8323-A2CDEFF8B500}" destId="{C060527E-AF0A-4CBD-957A-3015A97FC2F7}" srcOrd="3" destOrd="0" parTransId="{2EBE0363-1D11-43EC-BF66-6DAE1CCE3F88}" sibTransId="{1ED31004-8DCB-4CD6-B6AD-0095D0D30E59}"/>
    <dgm:cxn modelId="{A87F5259-30B0-4917-8A03-AC285D1086D0}" type="presOf" srcId="{2EBE0363-1D11-43EC-BF66-6DAE1CCE3F88}" destId="{4E05F898-C0BB-4381-9BB8-128492CF17F7}" srcOrd="1" destOrd="0" presId="urn:microsoft.com/office/officeart/2005/8/layout/radial5"/>
    <dgm:cxn modelId="{5CE3117F-8B8E-4426-8FF0-BB0141D61CB5}" type="presOf" srcId="{2ED1B2A8-C611-44DA-8426-AC1E9631AF13}" destId="{F6570B56-8BAC-4B04-B28E-E9462BAE2E75}" srcOrd="0" destOrd="0" presId="urn:microsoft.com/office/officeart/2005/8/layout/radial5"/>
    <dgm:cxn modelId="{C3D39083-5C24-4CE7-ACE2-7C6018C53BB9}" type="presOf" srcId="{98F152F5-D656-4F04-949D-D2A1A68291D0}" destId="{64DF5346-83AB-41F4-B1FB-3314E34A5ECF}" srcOrd="0" destOrd="0" presId="urn:microsoft.com/office/officeart/2005/8/layout/radial5"/>
    <dgm:cxn modelId="{DAB59884-375E-43C9-BC4C-D206FDDD549C}" type="presOf" srcId="{3EE722FD-72BE-418A-BA11-F78D9944E30E}" destId="{DA6FA1F2-0E1D-4588-9B03-58A47592AE32}" srcOrd="0" destOrd="0" presId="urn:microsoft.com/office/officeart/2005/8/layout/radial5"/>
    <dgm:cxn modelId="{C5F7808D-F179-4CF9-A43C-F6D1A1287A95}" type="presOf" srcId="{D058EDD5-A92F-4D5E-98F2-88DA77A623F2}" destId="{49F5747A-0C65-425F-9C68-A57B445614CE}" srcOrd="1" destOrd="0" presId="urn:microsoft.com/office/officeart/2005/8/layout/radial5"/>
    <dgm:cxn modelId="{A83C24A0-2544-4792-B4D1-349211C8BDF0}" type="presOf" srcId="{AB9C4D1D-25D9-4509-B783-88DD8087CBC0}" destId="{AE4B76E0-AD12-4A28-A74A-0BEB73E6CD06}" srcOrd="0" destOrd="0" presId="urn:microsoft.com/office/officeart/2005/8/layout/radial5"/>
    <dgm:cxn modelId="{1B2840AC-85CA-4320-9C16-10F5C046FD8D}" type="presOf" srcId="{1C606A31-F101-4866-B488-A7374C704BDB}" destId="{BE2D9F9E-5E4F-44AB-9B90-C1BE53C1A7CB}" srcOrd="0" destOrd="0" presId="urn:microsoft.com/office/officeart/2005/8/layout/radial5"/>
    <dgm:cxn modelId="{CCCC11BD-CB82-4E06-9999-48F22668EEC6}" type="presOf" srcId="{E8791622-A4C1-4FD3-952A-247415E8EED1}" destId="{371F4CB8-0F12-4B3A-9B72-A1D8E2C7B668}" srcOrd="0" destOrd="0" presId="urn:microsoft.com/office/officeart/2005/8/layout/radial5"/>
    <dgm:cxn modelId="{E26715BD-00D4-4FC6-A4B3-C975B2C6F730}" type="presOf" srcId="{E8791622-A4C1-4FD3-952A-247415E8EED1}" destId="{F1293A4D-86DC-4216-95BA-7714F09AA449}" srcOrd="1" destOrd="0" presId="urn:microsoft.com/office/officeart/2005/8/layout/radial5"/>
    <dgm:cxn modelId="{54D074C2-8025-4616-826F-2D17D0C4EA0C}" type="presOf" srcId="{C060527E-AF0A-4CBD-957A-3015A97FC2F7}" destId="{3E64B79D-E20B-4B21-89DE-88658ECF8D64}" srcOrd="0" destOrd="0" presId="urn:microsoft.com/office/officeart/2005/8/layout/radial5"/>
    <dgm:cxn modelId="{875CBAC3-0888-4AD1-9420-055F2296FBC9}" srcId="{697BAA40-EDB5-45E8-8323-A2CDEFF8B500}" destId="{1C606A31-F101-4866-B488-A7374C704BDB}" srcOrd="5" destOrd="0" parTransId="{D058EDD5-A92F-4D5E-98F2-88DA77A623F2}" sibTransId="{24E95BD2-73CC-4FAC-B965-D32063EFC0CF}"/>
    <dgm:cxn modelId="{D17C5AD3-FB2F-4E79-BA22-67CAFB835326}" type="presOf" srcId="{697BAA40-EDB5-45E8-8323-A2CDEFF8B500}" destId="{E83C5E54-790E-4001-AF15-F29F1A2C5C0C}" srcOrd="0" destOrd="0" presId="urn:microsoft.com/office/officeart/2005/8/layout/radial5"/>
    <dgm:cxn modelId="{067DD4D4-1FE1-4849-906E-1CD8CA4E79A2}" type="presOf" srcId="{41CFE3CC-9F42-47E7-92B9-8F5ECECB09CB}" destId="{180A6AFB-4A47-4833-BA3F-2A3B701728EF}" srcOrd="0" destOrd="0" presId="urn:microsoft.com/office/officeart/2005/8/layout/radial5"/>
    <dgm:cxn modelId="{22B4D8DB-7F1E-4EF4-A55A-EC6C0F0DBC6A}" type="presOf" srcId="{98F152F5-D656-4F04-949D-D2A1A68291D0}" destId="{060A0337-A117-4946-97D1-8973F0EBE5C8}" srcOrd="1" destOrd="0" presId="urn:microsoft.com/office/officeart/2005/8/layout/radial5"/>
    <dgm:cxn modelId="{1866C9E2-F793-4091-947E-F71034ADF1F2}" type="presOf" srcId="{D058EDD5-A92F-4D5E-98F2-88DA77A623F2}" destId="{C1DFDEC8-4C03-4D20-864F-89628370E677}" srcOrd="0" destOrd="0" presId="urn:microsoft.com/office/officeart/2005/8/layout/radial5"/>
    <dgm:cxn modelId="{9ED96EE8-848F-4A85-8E9C-5377AF165D88}" type="presOf" srcId="{ED5245A9-F85F-495A-9602-0748E037A9C5}" destId="{2A9768A4-E8D6-46AF-AF7F-72A11CC66AE6}" srcOrd="0" destOrd="0" presId="urn:microsoft.com/office/officeart/2005/8/layout/radial5"/>
    <dgm:cxn modelId="{F971C3E8-E80D-493A-B3D2-A088EE06974E}" srcId="{697BAA40-EDB5-45E8-8323-A2CDEFF8B500}" destId="{4E1400A2-6405-44F1-B76C-5563314F03AA}" srcOrd="2" destOrd="0" parTransId="{98F152F5-D656-4F04-949D-D2A1A68291D0}" sibTransId="{846EC262-E8EF-4663-8913-6283B0B27632}"/>
    <dgm:cxn modelId="{BD1B6FFD-A15F-4F75-A836-D0B57D1D4FBA}" type="presOf" srcId="{757FD492-2E89-4FD5-8DEE-3A887352D776}" destId="{BCACFA37-8CA4-4800-B140-407E132BD652}" srcOrd="0" destOrd="0" presId="urn:microsoft.com/office/officeart/2005/8/layout/radial5"/>
    <dgm:cxn modelId="{82C1FDA9-D3E2-4FCD-B55D-F3CD87328952}" type="presParOf" srcId="{2A9768A4-E8D6-46AF-AF7F-72A11CC66AE6}" destId="{E83C5E54-790E-4001-AF15-F29F1A2C5C0C}" srcOrd="0" destOrd="0" presId="urn:microsoft.com/office/officeart/2005/8/layout/radial5"/>
    <dgm:cxn modelId="{3307468F-4CDC-4581-9B73-BBAAFDF102BA}" type="presParOf" srcId="{2A9768A4-E8D6-46AF-AF7F-72A11CC66AE6}" destId="{F6570B56-8BAC-4B04-B28E-E9462BAE2E75}" srcOrd="1" destOrd="0" presId="urn:microsoft.com/office/officeart/2005/8/layout/radial5"/>
    <dgm:cxn modelId="{9AF3A7BA-EB9E-4907-AC13-392DCC9B6727}" type="presParOf" srcId="{F6570B56-8BAC-4B04-B28E-E9462BAE2E75}" destId="{64E5FD45-944D-4F73-A2A8-EEE6DE75E003}" srcOrd="0" destOrd="0" presId="urn:microsoft.com/office/officeart/2005/8/layout/radial5"/>
    <dgm:cxn modelId="{68C0C99C-51C0-4623-A0AF-6EEF0E5956EE}" type="presParOf" srcId="{2A9768A4-E8D6-46AF-AF7F-72A11CC66AE6}" destId="{BCACFA37-8CA4-4800-B140-407E132BD652}" srcOrd="2" destOrd="0" presId="urn:microsoft.com/office/officeart/2005/8/layout/radial5"/>
    <dgm:cxn modelId="{D9349932-8D9D-423A-913B-AAAB4D549AF9}" type="presParOf" srcId="{2A9768A4-E8D6-46AF-AF7F-72A11CC66AE6}" destId="{371F4CB8-0F12-4B3A-9B72-A1D8E2C7B668}" srcOrd="3" destOrd="0" presId="urn:microsoft.com/office/officeart/2005/8/layout/radial5"/>
    <dgm:cxn modelId="{720AF21F-52F8-4E01-8666-76A0CC20550B}" type="presParOf" srcId="{371F4CB8-0F12-4B3A-9B72-A1D8E2C7B668}" destId="{F1293A4D-86DC-4216-95BA-7714F09AA449}" srcOrd="0" destOrd="0" presId="urn:microsoft.com/office/officeart/2005/8/layout/radial5"/>
    <dgm:cxn modelId="{A243E5FC-A094-477A-87B2-2B5B6665E702}" type="presParOf" srcId="{2A9768A4-E8D6-46AF-AF7F-72A11CC66AE6}" destId="{DA6FA1F2-0E1D-4588-9B03-58A47592AE32}" srcOrd="4" destOrd="0" presId="urn:microsoft.com/office/officeart/2005/8/layout/radial5"/>
    <dgm:cxn modelId="{F3A20264-D152-4F1B-AC8A-7ED2B7772E1A}" type="presParOf" srcId="{2A9768A4-E8D6-46AF-AF7F-72A11CC66AE6}" destId="{64DF5346-83AB-41F4-B1FB-3314E34A5ECF}" srcOrd="5" destOrd="0" presId="urn:microsoft.com/office/officeart/2005/8/layout/radial5"/>
    <dgm:cxn modelId="{40665A6E-7782-4DEE-A964-28D06430BC8F}" type="presParOf" srcId="{64DF5346-83AB-41F4-B1FB-3314E34A5ECF}" destId="{060A0337-A117-4946-97D1-8973F0EBE5C8}" srcOrd="0" destOrd="0" presId="urn:microsoft.com/office/officeart/2005/8/layout/radial5"/>
    <dgm:cxn modelId="{64C76774-FDE9-4B91-9C10-A0261193BEA4}" type="presParOf" srcId="{2A9768A4-E8D6-46AF-AF7F-72A11CC66AE6}" destId="{5E3858E7-A5A5-4E7C-8773-4C027246ECBF}" srcOrd="6" destOrd="0" presId="urn:microsoft.com/office/officeart/2005/8/layout/radial5"/>
    <dgm:cxn modelId="{2748849E-22EB-49AE-837E-1BC5EF2F731D}" type="presParOf" srcId="{2A9768A4-E8D6-46AF-AF7F-72A11CC66AE6}" destId="{AAB22D8A-7293-47B9-B020-F7FEFFEAA047}" srcOrd="7" destOrd="0" presId="urn:microsoft.com/office/officeart/2005/8/layout/radial5"/>
    <dgm:cxn modelId="{6950F50C-F7E7-4361-AC02-735279399C54}" type="presParOf" srcId="{AAB22D8A-7293-47B9-B020-F7FEFFEAA047}" destId="{4E05F898-C0BB-4381-9BB8-128492CF17F7}" srcOrd="0" destOrd="0" presId="urn:microsoft.com/office/officeart/2005/8/layout/radial5"/>
    <dgm:cxn modelId="{734D5DCF-6E8E-4E12-B6D5-A2DA5DE562B1}" type="presParOf" srcId="{2A9768A4-E8D6-46AF-AF7F-72A11CC66AE6}" destId="{3E64B79D-E20B-4B21-89DE-88658ECF8D64}" srcOrd="8" destOrd="0" presId="urn:microsoft.com/office/officeart/2005/8/layout/radial5"/>
    <dgm:cxn modelId="{E03227C9-F611-489A-AC23-03E0B460FFDE}" type="presParOf" srcId="{2A9768A4-E8D6-46AF-AF7F-72A11CC66AE6}" destId="{AE4B76E0-AD12-4A28-A74A-0BEB73E6CD06}" srcOrd="9" destOrd="0" presId="urn:microsoft.com/office/officeart/2005/8/layout/radial5"/>
    <dgm:cxn modelId="{0240E264-FE70-4A3F-8682-9C3E61B91E90}" type="presParOf" srcId="{AE4B76E0-AD12-4A28-A74A-0BEB73E6CD06}" destId="{43426DFE-A726-4B39-80DA-56C8709C2E35}" srcOrd="0" destOrd="0" presId="urn:microsoft.com/office/officeart/2005/8/layout/radial5"/>
    <dgm:cxn modelId="{71ACD993-BCB9-41BA-BF03-CC22ABD19458}" type="presParOf" srcId="{2A9768A4-E8D6-46AF-AF7F-72A11CC66AE6}" destId="{180A6AFB-4A47-4833-BA3F-2A3B701728EF}" srcOrd="10" destOrd="0" presId="urn:microsoft.com/office/officeart/2005/8/layout/radial5"/>
    <dgm:cxn modelId="{FDC9867D-061F-4621-BD20-1AA5525357E2}" type="presParOf" srcId="{2A9768A4-E8D6-46AF-AF7F-72A11CC66AE6}" destId="{C1DFDEC8-4C03-4D20-864F-89628370E677}" srcOrd="11" destOrd="0" presId="urn:microsoft.com/office/officeart/2005/8/layout/radial5"/>
    <dgm:cxn modelId="{414E7682-4450-4256-8679-18363D6A845E}" type="presParOf" srcId="{C1DFDEC8-4C03-4D20-864F-89628370E677}" destId="{49F5747A-0C65-425F-9C68-A57B445614CE}" srcOrd="0" destOrd="0" presId="urn:microsoft.com/office/officeart/2005/8/layout/radial5"/>
    <dgm:cxn modelId="{DEEAEAD1-59BF-4D2B-9C9E-99184B7A1D06}" type="presParOf" srcId="{2A9768A4-E8D6-46AF-AF7F-72A11CC66AE6}" destId="{BE2D9F9E-5E4F-44AB-9B90-C1BE53C1A7CB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D5245A9-F85F-495A-9602-0748E037A9C5}" type="doc">
      <dgm:prSet loTypeId="urn:microsoft.com/office/officeart/2005/8/layout/radial5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latinLnBrk="1"/>
          <a:endParaRPr lang="ko-KR" altLang="en-US"/>
        </a:p>
      </dgm:t>
    </dgm:pt>
    <dgm:pt modelId="{697BAA40-EDB5-45E8-8323-A2CDEFF8B500}">
      <dgm:prSet phldrT="[텍스트]"/>
      <dgm:spPr/>
      <dgm:t>
        <a:bodyPr/>
        <a:lstStyle/>
        <a:p>
          <a:pPr latinLnBrk="1"/>
          <a:r>
            <a:rPr lang="ko-KR" altLang="en-US" dirty="0"/>
            <a:t>가치관</a:t>
          </a:r>
        </a:p>
      </dgm:t>
    </dgm:pt>
    <dgm:pt modelId="{E62B5731-7D2B-4BBA-B8DD-CBBBDBDB5B59}" type="parTrans" cxnId="{A2BA3E2E-FD2C-4BF2-B13E-42C23EA0F76C}">
      <dgm:prSet/>
      <dgm:spPr/>
      <dgm:t>
        <a:bodyPr/>
        <a:lstStyle/>
        <a:p>
          <a:pPr latinLnBrk="1"/>
          <a:endParaRPr lang="ko-KR" altLang="en-US"/>
        </a:p>
      </dgm:t>
    </dgm:pt>
    <dgm:pt modelId="{D5A23664-5FCD-4698-A2CC-716034F272FB}" type="sibTrans" cxnId="{A2BA3E2E-FD2C-4BF2-B13E-42C23EA0F76C}">
      <dgm:prSet/>
      <dgm:spPr/>
      <dgm:t>
        <a:bodyPr/>
        <a:lstStyle/>
        <a:p>
          <a:pPr latinLnBrk="1"/>
          <a:endParaRPr lang="ko-KR" altLang="en-US"/>
        </a:p>
      </dgm:t>
    </dgm:pt>
    <dgm:pt modelId="{757FD492-2E89-4FD5-8DEE-3A887352D776}">
      <dgm:prSet phldrT="[텍스트]"/>
      <dgm:spPr/>
      <dgm:t>
        <a:bodyPr/>
        <a:lstStyle/>
        <a:p>
          <a:pPr latinLnBrk="1"/>
          <a:r>
            <a:rPr lang="ko-KR" altLang="en-US" dirty="0"/>
            <a:t>명예</a:t>
          </a:r>
        </a:p>
      </dgm:t>
    </dgm:pt>
    <dgm:pt modelId="{2ED1B2A8-C611-44DA-8426-AC1E9631AF13}" type="parTrans" cxnId="{A5122C5F-729E-4DF0-B82F-935F7769C177}">
      <dgm:prSet/>
      <dgm:spPr/>
      <dgm:t>
        <a:bodyPr/>
        <a:lstStyle/>
        <a:p>
          <a:pPr latinLnBrk="1"/>
          <a:endParaRPr lang="ko-KR" altLang="en-US"/>
        </a:p>
      </dgm:t>
    </dgm:pt>
    <dgm:pt modelId="{1313F7A3-04F9-42A4-974F-45739B7B5FB6}" type="sibTrans" cxnId="{A5122C5F-729E-4DF0-B82F-935F7769C177}">
      <dgm:prSet/>
      <dgm:spPr/>
      <dgm:t>
        <a:bodyPr/>
        <a:lstStyle/>
        <a:p>
          <a:pPr latinLnBrk="1"/>
          <a:endParaRPr lang="ko-KR" altLang="en-US"/>
        </a:p>
      </dgm:t>
    </dgm:pt>
    <dgm:pt modelId="{3EE722FD-72BE-418A-BA11-F78D9944E30E}">
      <dgm:prSet phldrT="[텍스트]"/>
      <dgm:spPr/>
      <dgm:t>
        <a:bodyPr/>
        <a:lstStyle/>
        <a:p>
          <a:pPr latinLnBrk="1"/>
          <a:r>
            <a:rPr lang="ko-KR" altLang="en-US" dirty="0"/>
            <a:t>충성</a:t>
          </a:r>
        </a:p>
      </dgm:t>
    </dgm:pt>
    <dgm:pt modelId="{E8791622-A4C1-4FD3-952A-247415E8EED1}" type="parTrans" cxnId="{56C83149-9DC2-4E28-9001-E2C00B5355A8}">
      <dgm:prSet/>
      <dgm:spPr/>
      <dgm:t>
        <a:bodyPr/>
        <a:lstStyle/>
        <a:p>
          <a:pPr latinLnBrk="1"/>
          <a:endParaRPr lang="ko-KR" altLang="en-US"/>
        </a:p>
      </dgm:t>
    </dgm:pt>
    <dgm:pt modelId="{88356210-369A-4649-8FAA-539A739C0C42}" type="sibTrans" cxnId="{56C83149-9DC2-4E28-9001-E2C00B5355A8}">
      <dgm:prSet/>
      <dgm:spPr/>
      <dgm:t>
        <a:bodyPr/>
        <a:lstStyle/>
        <a:p>
          <a:pPr latinLnBrk="1"/>
          <a:endParaRPr lang="ko-KR" altLang="en-US"/>
        </a:p>
      </dgm:t>
    </dgm:pt>
    <dgm:pt modelId="{4E1400A2-6405-44F1-B76C-5563314F03AA}">
      <dgm:prSet phldrT="[텍스트]"/>
      <dgm:spPr/>
      <dgm:t>
        <a:bodyPr/>
        <a:lstStyle/>
        <a:p>
          <a:pPr latinLnBrk="1"/>
          <a:r>
            <a:rPr lang="ko-KR" altLang="en-US" dirty="0"/>
            <a:t>용기</a:t>
          </a:r>
        </a:p>
      </dgm:t>
    </dgm:pt>
    <dgm:pt modelId="{98F152F5-D656-4F04-949D-D2A1A68291D0}" type="parTrans" cxnId="{F971C3E8-E80D-493A-B3D2-A088EE06974E}">
      <dgm:prSet/>
      <dgm:spPr/>
      <dgm:t>
        <a:bodyPr/>
        <a:lstStyle/>
        <a:p>
          <a:pPr latinLnBrk="1"/>
          <a:endParaRPr lang="ko-KR" altLang="en-US"/>
        </a:p>
      </dgm:t>
    </dgm:pt>
    <dgm:pt modelId="{846EC262-E8EF-4663-8913-6283B0B27632}" type="sibTrans" cxnId="{F971C3E8-E80D-493A-B3D2-A088EE06974E}">
      <dgm:prSet/>
      <dgm:spPr/>
      <dgm:t>
        <a:bodyPr/>
        <a:lstStyle/>
        <a:p>
          <a:pPr latinLnBrk="1"/>
          <a:endParaRPr lang="ko-KR" altLang="en-US"/>
        </a:p>
      </dgm:t>
    </dgm:pt>
    <dgm:pt modelId="{C060527E-AF0A-4CBD-957A-3015A97FC2F7}">
      <dgm:prSet phldrT="[텍스트]"/>
      <dgm:spPr/>
      <dgm:t>
        <a:bodyPr/>
        <a:lstStyle/>
        <a:p>
          <a:pPr latinLnBrk="1"/>
          <a:r>
            <a:rPr lang="ko-KR" altLang="en-US" dirty="0"/>
            <a:t>필승</a:t>
          </a:r>
        </a:p>
      </dgm:t>
    </dgm:pt>
    <dgm:pt modelId="{2EBE0363-1D11-43EC-BF66-6DAE1CCE3F88}" type="parTrans" cxnId="{5B8E0558-5988-4943-B327-11DC5D1CF5D2}">
      <dgm:prSet/>
      <dgm:spPr/>
      <dgm:t>
        <a:bodyPr/>
        <a:lstStyle/>
        <a:p>
          <a:pPr latinLnBrk="1"/>
          <a:endParaRPr lang="ko-KR" altLang="en-US"/>
        </a:p>
      </dgm:t>
    </dgm:pt>
    <dgm:pt modelId="{1ED31004-8DCB-4CD6-B6AD-0095D0D30E59}" type="sibTrans" cxnId="{5B8E0558-5988-4943-B327-11DC5D1CF5D2}">
      <dgm:prSet/>
      <dgm:spPr/>
      <dgm:t>
        <a:bodyPr/>
        <a:lstStyle/>
        <a:p>
          <a:pPr latinLnBrk="1"/>
          <a:endParaRPr lang="ko-KR" altLang="en-US"/>
        </a:p>
      </dgm:t>
    </dgm:pt>
    <dgm:pt modelId="{41CFE3CC-9F42-47E7-92B9-8F5ECECB09CB}">
      <dgm:prSet phldrT="[텍스트]" custT="1"/>
      <dgm:spPr/>
      <dgm:t>
        <a:bodyPr/>
        <a:lstStyle/>
        <a:p>
          <a:pPr latinLnBrk="1"/>
          <a:r>
            <a:rPr lang="ko-KR" altLang="en-US" sz="1050" dirty="0"/>
            <a:t>임전무퇴의</a:t>
          </a:r>
          <a:r>
            <a:rPr lang="ko-KR" altLang="en-US" sz="1300" dirty="0"/>
            <a:t> </a:t>
          </a:r>
          <a:r>
            <a:rPr lang="ko-KR" altLang="en-US" sz="1000" dirty="0"/>
            <a:t>기상</a:t>
          </a:r>
          <a:endParaRPr lang="ko-KR" altLang="en-US" sz="1100" dirty="0"/>
        </a:p>
      </dgm:t>
    </dgm:pt>
    <dgm:pt modelId="{AB9C4D1D-25D9-4509-B783-88DD8087CBC0}" type="parTrans" cxnId="{6D455A26-5EB9-43B2-9BE4-A91910384A5B}">
      <dgm:prSet/>
      <dgm:spPr/>
      <dgm:t>
        <a:bodyPr/>
        <a:lstStyle/>
        <a:p>
          <a:pPr latinLnBrk="1"/>
          <a:endParaRPr lang="ko-KR" altLang="en-US"/>
        </a:p>
      </dgm:t>
    </dgm:pt>
    <dgm:pt modelId="{E5F07F69-D437-4F11-AADA-CF3BB8960002}" type="sibTrans" cxnId="{6D455A26-5EB9-43B2-9BE4-A91910384A5B}">
      <dgm:prSet/>
      <dgm:spPr/>
      <dgm:t>
        <a:bodyPr/>
        <a:lstStyle/>
        <a:p>
          <a:pPr latinLnBrk="1"/>
          <a:endParaRPr lang="ko-KR" altLang="en-US"/>
        </a:p>
      </dgm:t>
    </dgm:pt>
    <dgm:pt modelId="{1C606A31-F101-4866-B488-A7374C704BDB}">
      <dgm:prSet phldrT="[텍스트]" custT="1"/>
      <dgm:spPr/>
      <dgm:t>
        <a:bodyPr/>
        <a:lstStyle/>
        <a:p>
          <a:pPr latinLnBrk="1"/>
          <a:r>
            <a:rPr lang="ko-KR" altLang="en-US" sz="1050" dirty="0"/>
            <a:t>애국애족의 </a:t>
          </a:r>
          <a:br>
            <a:rPr lang="en-US" altLang="ko-KR" sz="1100" dirty="0"/>
          </a:br>
          <a:r>
            <a:rPr lang="ko-KR" altLang="en-US" sz="1000" dirty="0"/>
            <a:t>정신</a:t>
          </a:r>
          <a:endParaRPr lang="ko-KR" altLang="en-US" sz="1100" dirty="0"/>
        </a:p>
      </dgm:t>
    </dgm:pt>
    <dgm:pt modelId="{D058EDD5-A92F-4D5E-98F2-88DA77A623F2}" type="parTrans" cxnId="{875CBAC3-0888-4AD1-9420-055F2296FBC9}">
      <dgm:prSet/>
      <dgm:spPr/>
      <dgm:t>
        <a:bodyPr/>
        <a:lstStyle/>
        <a:p>
          <a:pPr latinLnBrk="1"/>
          <a:endParaRPr lang="ko-KR" altLang="en-US"/>
        </a:p>
      </dgm:t>
    </dgm:pt>
    <dgm:pt modelId="{24E95BD2-73CC-4FAC-B965-D32063EFC0CF}" type="sibTrans" cxnId="{875CBAC3-0888-4AD1-9420-055F2296FBC9}">
      <dgm:prSet/>
      <dgm:spPr/>
      <dgm:t>
        <a:bodyPr/>
        <a:lstStyle/>
        <a:p>
          <a:pPr latinLnBrk="1"/>
          <a:endParaRPr lang="ko-KR" altLang="en-US"/>
        </a:p>
      </dgm:t>
    </dgm:pt>
    <dgm:pt modelId="{2A9768A4-E8D6-46AF-AF7F-72A11CC66AE6}" type="pres">
      <dgm:prSet presAssocID="{ED5245A9-F85F-495A-9602-0748E037A9C5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83C5E54-790E-4001-AF15-F29F1A2C5C0C}" type="pres">
      <dgm:prSet presAssocID="{697BAA40-EDB5-45E8-8323-A2CDEFF8B500}" presName="centerShape" presStyleLbl="node0" presStyleIdx="0" presStyleCnt="1" custLinFactNeighborX="-34" custLinFactNeighborY="-736"/>
      <dgm:spPr/>
    </dgm:pt>
    <dgm:pt modelId="{F6570B56-8BAC-4B04-B28E-E9462BAE2E75}" type="pres">
      <dgm:prSet presAssocID="{2ED1B2A8-C611-44DA-8426-AC1E9631AF13}" presName="parTrans" presStyleLbl="sibTrans2D1" presStyleIdx="0" presStyleCnt="6"/>
      <dgm:spPr/>
    </dgm:pt>
    <dgm:pt modelId="{64E5FD45-944D-4F73-A2A8-EEE6DE75E003}" type="pres">
      <dgm:prSet presAssocID="{2ED1B2A8-C611-44DA-8426-AC1E9631AF13}" presName="connectorText" presStyleLbl="sibTrans2D1" presStyleIdx="0" presStyleCnt="6"/>
      <dgm:spPr/>
    </dgm:pt>
    <dgm:pt modelId="{BCACFA37-8CA4-4800-B140-407E132BD652}" type="pres">
      <dgm:prSet presAssocID="{757FD492-2E89-4FD5-8DEE-3A887352D776}" presName="node" presStyleLbl="node1" presStyleIdx="0" presStyleCnt="6">
        <dgm:presLayoutVars>
          <dgm:bulletEnabled val="1"/>
        </dgm:presLayoutVars>
      </dgm:prSet>
      <dgm:spPr/>
    </dgm:pt>
    <dgm:pt modelId="{371F4CB8-0F12-4B3A-9B72-A1D8E2C7B668}" type="pres">
      <dgm:prSet presAssocID="{E8791622-A4C1-4FD3-952A-247415E8EED1}" presName="parTrans" presStyleLbl="sibTrans2D1" presStyleIdx="1" presStyleCnt="6"/>
      <dgm:spPr/>
    </dgm:pt>
    <dgm:pt modelId="{F1293A4D-86DC-4216-95BA-7714F09AA449}" type="pres">
      <dgm:prSet presAssocID="{E8791622-A4C1-4FD3-952A-247415E8EED1}" presName="connectorText" presStyleLbl="sibTrans2D1" presStyleIdx="1" presStyleCnt="6"/>
      <dgm:spPr/>
    </dgm:pt>
    <dgm:pt modelId="{DA6FA1F2-0E1D-4588-9B03-58A47592AE32}" type="pres">
      <dgm:prSet presAssocID="{3EE722FD-72BE-418A-BA11-F78D9944E30E}" presName="node" presStyleLbl="node1" presStyleIdx="1" presStyleCnt="6">
        <dgm:presLayoutVars>
          <dgm:bulletEnabled val="1"/>
        </dgm:presLayoutVars>
      </dgm:prSet>
      <dgm:spPr/>
    </dgm:pt>
    <dgm:pt modelId="{64DF5346-83AB-41F4-B1FB-3314E34A5ECF}" type="pres">
      <dgm:prSet presAssocID="{98F152F5-D656-4F04-949D-D2A1A68291D0}" presName="parTrans" presStyleLbl="sibTrans2D1" presStyleIdx="2" presStyleCnt="6"/>
      <dgm:spPr/>
    </dgm:pt>
    <dgm:pt modelId="{060A0337-A117-4946-97D1-8973F0EBE5C8}" type="pres">
      <dgm:prSet presAssocID="{98F152F5-D656-4F04-949D-D2A1A68291D0}" presName="connectorText" presStyleLbl="sibTrans2D1" presStyleIdx="2" presStyleCnt="6"/>
      <dgm:spPr/>
    </dgm:pt>
    <dgm:pt modelId="{5E3858E7-A5A5-4E7C-8773-4C027246ECBF}" type="pres">
      <dgm:prSet presAssocID="{4E1400A2-6405-44F1-B76C-5563314F03AA}" presName="node" presStyleLbl="node1" presStyleIdx="2" presStyleCnt="6">
        <dgm:presLayoutVars>
          <dgm:bulletEnabled val="1"/>
        </dgm:presLayoutVars>
      </dgm:prSet>
      <dgm:spPr/>
    </dgm:pt>
    <dgm:pt modelId="{AAB22D8A-7293-47B9-B020-F7FEFFEAA047}" type="pres">
      <dgm:prSet presAssocID="{2EBE0363-1D11-43EC-BF66-6DAE1CCE3F88}" presName="parTrans" presStyleLbl="sibTrans2D1" presStyleIdx="3" presStyleCnt="6"/>
      <dgm:spPr/>
    </dgm:pt>
    <dgm:pt modelId="{4E05F898-C0BB-4381-9BB8-128492CF17F7}" type="pres">
      <dgm:prSet presAssocID="{2EBE0363-1D11-43EC-BF66-6DAE1CCE3F88}" presName="connectorText" presStyleLbl="sibTrans2D1" presStyleIdx="3" presStyleCnt="6"/>
      <dgm:spPr/>
    </dgm:pt>
    <dgm:pt modelId="{3E64B79D-E20B-4B21-89DE-88658ECF8D64}" type="pres">
      <dgm:prSet presAssocID="{C060527E-AF0A-4CBD-957A-3015A97FC2F7}" presName="node" presStyleLbl="node1" presStyleIdx="3" presStyleCnt="6">
        <dgm:presLayoutVars>
          <dgm:bulletEnabled val="1"/>
        </dgm:presLayoutVars>
      </dgm:prSet>
      <dgm:spPr/>
    </dgm:pt>
    <dgm:pt modelId="{AE4B76E0-AD12-4A28-A74A-0BEB73E6CD06}" type="pres">
      <dgm:prSet presAssocID="{AB9C4D1D-25D9-4509-B783-88DD8087CBC0}" presName="parTrans" presStyleLbl="sibTrans2D1" presStyleIdx="4" presStyleCnt="6"/>
      <dgm:spPr/>
    </dgm:pt>
    <dgm:pt modelId="{43426DFE-A726-4B39-80DA-56C8709C2E35}" type="pres">
      <dgm:prSet presAssocID="{AB9C4D1D-25D9-4509-B783-88DD8087CBC0}" presName="connectorText" presStyleLbl="sibTrans2D1" presStyleIdx="4" presStyleCnt="6"/>
      <dgm:spPr/>
    </dgm:pt>
    <dgm:pt modelId="{180A6AFB-4A47-4833-BA3F-2A3B701728EF}" type="pres">
      <dgm:prSet presAssocID="{41CFE3CC-9F42-47E7-92B9-8F5ECECB09CB}" presName="node" presStyleLbl="node1" presStyleIdx="4" presStyleCnt="6">
        <dgm:presLayoutVars>
          <dgm:bulletEnabled val="1"/>
        </dgm:presLayoutVars>
      </dgm:prSet>
      <dgm:spPr/>
    </dgm:pt>
    <dgm:pt modelId="{C1DFDEC8-4C03-4D20-864F-89628370E677}" type="pres">
      <dgm:prSet presAssocID="{D058EDD5-A92F-4D5E-98F2-88DA77A623F2}" presName="parTrans" presStyleLbl="sibTrans2D1" presStyleIdx="5" presStyleCnt="6"/>
      <dgm:spPr/>
    </dgm:pt>
    <dgm:pt modelId="{49F5747A-0C65-425F-9C68-A57B445614CE}" type="pres">
      <dgm:prSet presAssocID="{D058EDD5-A92F-4D5E-98F2-88DA77A623F2}" presName="connectorText" presStyleLbl="sibTrans2D1" presStyleIdx="5" presStyleCnt="6"/>
      <dgm:spPr/>
    </dgm:pt>
    <dgm:pt modelId="{BE2D9F9E-5E4F-44AB-9B90-C1BE53C1A7CB}" type="pres">
      <dgm:prSet presAssocID="{1C606A31-F101-4866-B488-A7374C704BDB}" presName="node" presStyleLbl="node1" presStyleIdx="5" presStyleCnt="6">
        <dgm:presLayoutVars>
          <dgm:bulletEnabled val="1"/>
        </dgm:presLayoutVars>
      </dgm:prSet>
      <dgm:spPr/>
    </dgm:pt>
  </dgm:ptLst>
  <dgm:cxnLst>
    <dgm:cxn modelId="{6D455A26-5EB9-43B2-9BE4-A91910384A5B}" srcId="{697BAA40-EDB5-45E8-8323-A2CDEFF8B500}" destId="{41CFE3CC-9F42-47E7-92B9-8F5ECECB09CB}" srcOrd="4" destOrd="0" parTransId="{AB9C4D1D-25D9-4509-B783-88DD8087CBC0}" sibTransId="{E5F07F69-D437-4F11-AADA-CF3BB8960002}"/>
    <dgm:cxn modelId="{1E5AB728-7B78-4D4C-BC03-709872B822F2}" type="presOf" srcId="{2EBE0363-1D11-43EC-BF66-6DAE1CCE3F88}" destId="{AAB22D8A-7293-47B9-B020-F7FEFFEAA047}" srcOrd="0" destOrd="0" presId="urn:microsoft.com/office/officeart/2005/8/layout/radial5"/>
    <dgm:cxn modelId="{A2BA3E2E-FD2C-4BF2-B13E-42C23EA0F76C}" srcId="{ED5245A9-F85F-495A-9602-0748E037A9C5}" destId="{697BAA40-EDB5-45E8-8323-A2CDEFF8B500}" srcOrd="0" destOrd="0" parTransId="{E62B5731-7D2B-4BBA-B8DD-CBBBDBDB5B59}" sibTransId="{D5A23664-5FCD-4698-A2CC-716034F272FB}"/>
    <dgm:cxn modelId="{CCAAF234-5DFE-4627-971E-B942D9E04FE4}" type="presOf" srcId="{4E1400A2-6405-44F1-B76C-5563314F03AA}" destId="{5E3858E7-A5A5-4E7C-8773-4C027246ECBF}" srcOrd="0" destOrd="0" presId="urn:microsoft.com/office/officeart/2005/8/layout/radial5"/>
    <dgm:cxn modelId="{A5122C5F-729E-4DF0-B82F-935F7769C177}" srcId="{697BAA40-EDB5-45E8-8323-A2CDEFF8B500}" destId="{757FD492-2E89-4FD5-8DEE-3A887352D776}" srcOrd="0" destOrd="0" parTransId="{2ED1B2A8-C611-44DA-8426-AC1E9631AF13}" sibTransId="{1313F7A3-04F9-42A4-974F-45739B7B5FB6}"/>
    <dgm:cxn modelId="{C0185C61-AAAD-4C63-87E7-9B3DA7DED64F}" type="presOf" srcId="{2ED1B2A8-C611-44DA-8426-AC1E9631AF13}" destId="{64E5FD45-944D-4F73-A2A8-EEE6DE75E003}" srcOrd="1" destOrd="0" presId="urn:microsoft.com/office/officeart/2005/8/layout/radial5"/>
    <dgm:cxn modelId="{56C83149-9DC2-4E28-9001-E2C00B5355A8}" srcId="{697BAA40-EDB5-45E8-8323-A2CDEFF8B500}" destId="{3EE722FD-72BE-418A-BA11-F78D9944E30E}" srcOrd="1" destOrd="0" parTransId="{E8791622-A4C1-4FD3-952A-247415E8EED1}" sibTransId="{88356210-369A-4649-8FAA-539A739C0C42}"/>
    <dgm:cxn modelId="{66189654-9220-49B3-8A5F-ADB25C4F6AC4}" type="presOf" srcId="{AB9C4D1D-25D9-4509-B783-88DD8087CBC0}" destId="{43426DFE-A726-4B39-80DA-56C8709C2E35}" srcOrd="1" destOrd="0" presId="urn:microsoft.com/office/officeart/2005/8/layout/radial5"/>
    <dgm:cxn modelId="{5B8E0558-5988-4943-B327-11DC5D1CF5D2}" srcId="{697BAA40-EDB5-45E8-8323-A2CDEFF8B500}" destId="{C060527E-AF0A-4CBD-957A-3015A97FC2F7}" srcOrd="3" destOrd="0" parTransId="{2EBE0363-1D11-43EC-BF66-6DAE1CCE3F88}" sibTransId="{1ED31004-8DCB-4CD6-B6AD-0095D0D30E59}"/>
    <dgm:cxn modelId="{A87F5259-30B0-4917-8A03-AC285D1086D0}" type="presOf" srcId="{2EBE0363-1D11-43EC-BF66-6DAE1CCE3F88}" destId="{4E05F898-C0BB-4381-9BB8-128492CF17F7}" srcOrd="1" destOrd="0" presId="urn:microsoft.com/office/officeart/2005/8/layout/radial5"/>
    <dgm:cxn modelId="{5CE3117F-8B8E-4426-8FF0-BB0141D61CB5}" type="presOf" srcId="{2ED1B2A8-C611-44DA-8426-AC1E9631AF13}" destId="{F6570B56-8BAC-4B04-B28E-E9462BAE2E75}" srcOrd="0" destOrd="0" presId="urn:microsoft.com/office/officeart/2005/8/layout/radial5"/>
    <dgm:cxn modelId="{C3D39083-5C24-4CE7-ACE2-7C6018C53BB9}" type="presOf" srcId="{98F152F5-D656-4F04-949D-D2A1A68291D0}" destId="{64DF5346-83AB-41F4-B1FB-3314E34A5ECF}" srcOrd="0" destOrd="0" presId="urn:microsoft.com/office/officeart/2005/8/layout/radial5"/>
    <dgm:cxn modelId="{DAB59884-375E-43C9-BC4C-D206FDDD549C}" type="presOf" srcId="{3EE722FD-72BE-418A-BA11-F78D9944E30E}" destId="{DA6FA1F2-0E1D-4588-9B03-58A47592AE32}" srcOrd="0" destOrd="0" presId="urn:microsoft.com/office/officeart/2005/8/layout/radial5"/>
    <dgm:cxn modelId="{C5F7808D-F179-4CF9-A43C-F6D1A1287A95}" type="presOf" srcId="{D058EDD5-A92F-4D5E-98F2-88DA77A623F2}" destId="{49F5747A-0C65-425F-9C68-A57B445614CE}" srcOrd="1" destOrd="0" presId="urn:microsoft.com/office/officeart/2005/8/layout/radial5"/>
    <dgm:cxn modelId="{A83C24A0-2544-4792-B4D1-349211C8BDF0}" type="presOf" srcId="{AB9C4D1D-25D9-4509-B783-88DD8087CBC0}" destId="{AE4B76E0-AD12-4A28-A74A-0BEB73E6CD06}" srcOrd="0" destOrd="0" presId="urn:microsoft.com/office/officeart/2005/8/layout/radial5"/>
    <dgm:cxn modelId="{1B2840AC-85CA-4320-9C16-10F5C046FD8D}" type="presOf" srcId="{1C606A31-F101-4866-B488-A7374C704BDB}" destId="{BE2D9F9E-5E4F-44AB-9B90-C1BE53C1A7CB}" srcOrd="0" destOrd="0" presId="urn:microsoft.com/office/officeart/2005/8/layout/radial5"/>
    <dgm:cxn modelId="{CCCC11BD-CB82-4E06-9999-48F22668EEC6}" type="presOf" srcId="{E8791622-A4C1-4FD3-952A-247415E8EED1}" destId="{371F4CB8-0F12-4B3A-9B72-A1D8E2C7B668}" srcOrd="0" destOrd="0" presId="urn:microsoft.com/office/officeart/2005/8/layout/radial5"/>
    <dgm:cxn modelId="{E26715BD-00D4-4FC6-A4B3-C975B2C6F730}" type="presOf" srcId="{E8791622-A4C1-4FD3-952A-247415E8EED1}" destId="{F1293A4D-86DC-4216-95BA-7714F09AA449}" srcOrd="1" destOrd="0" presId="urn:microsoft.com/office/officeart/2005/8/layout/radial5"/>
    <dgm:cxn modelId="{54D074C2-8025-4616-826F-2D17D0C4EA0C}" type="presOf" srcId="{C060527E-AF0A-4CBD-957A-3015A97FC2F7}" destId="{3E64B79D-E20B-4B21-89DE-88658ECF8D64}" srcOrd="0" destOrd="0" presId="urn:microsoft.com/office/officeart/2005/8/layout/radial5"/>
    <dgm:cxn modelId="{875CBAC3-0888-4AD1-9420-055F2296FBC9}" srcId="{697BAA40-EDB5-45E8-8323-A2CDEFF8B500}" destId="{1C606A31-F101-4866-B488-A7374C704BDB}" srcOrd="5" destOrd="0" parTransId="{D058EDD5-A92F-4D5E-98F2-88DA77A623F2}" sibTransId="{24E95BD2-73CC-4FAC-B965-D32063EFC0CF}"/>
    <dgm:cxn modelId="{D17C5AD3-FB2F-4E79-BA22-67CAFB835326}" type="presOf" srcId="{697BAA40-EDB5-45E8-8323-A2CDEFF8B500}" destId="{E83C5E54-790E-4001-AF15-F29F1A2C5C0C}" srcOrd="0" destOrd="0" presId="urn:microsoft.com/office/officeart/2005/8/layout/radial5"/>
    <dgm:cxn modelId="{067DD4D4-1FE1-4849-906E-1CD8CA4E79A2}" type="presOf" srcId="{41CFE3CC-9F42-47E7-92B9-8F5ECECB09CB}" destId="{180A6AFB-4A47-4833-BA3F-2A3B701728EF}" srcOrd="0" destOrd="0" presId="urn:microsoft.com/office/officeart/2005/8/layout/radial5"/>
    <dgm:cxn modelId="{22B4D8DB-7F1E-4EF4-A55A-EC6C0F0DBC6A}" type="presOf" srcId="{98F152F5-D656-4F04-949D-D2A1A68291D0}" destId="{060A0337-A117-4946-97D1-8973F0EBE5C8}" srcOrd="1" destOrd="0" presId="urn:microsoft.com/office/officeart/2005/8/layout/radial5"/>
    <dgm:cxn modelId="{1866C9E2-F793-4091-947E-F71034ADF1F2}" type="presOf" srcId="{D058EDD5-A92F-4D5E-98F2-88DA77A623F2}" destId="{C1DFDEC8-4C03-4D20-864F-89628370E677}" srcOrd="0" destOrd="0" presId="urn:microsoft.com/office/officeart/2005/8/layout/radial5"/>
    <dgm:cxn modelId="{9ED96EE8-848F-4A85-8E9C-5377AF165D88}" type="presOf" srcId="{ED5245A9-F85F-495A-9602-0748E037A9C5}" destId="{2A9768A4-E8D6-46AF-AF7F-72A11CC66AE6}" srcOrd="0" destOrd="0" presId="urn:microsoft.com/office/officeart/2005/8/layout/radial5"/>
    <dgm:cxn modelId="{F971C3E8-E80D-493A-B3D2-A088EE06974E}" srcId="{697BAA40-EDB5-45E8-8323-A2CDEFF8B500}" destId="{4E1400A2-6405-44F1-B76C-5563314F03AA}" srcOrd="2" destOrd="0" parTransId="{98F152F5-D656-4F04-949D-D2A1A68291D0}" sibTransId="{846EC262-E8EF-4663-8913-6283B0B27632}"/>
    <dgm:cxn modelId="{BD1B6FFD-A15F-4F75-A836-D0B57D1D4FBA}" type="presOf" srcId="{757FD492-2E89-4FD5-8DEE-3A887352D776}" destId="{BCACFA37-8CA4-4800-B140-407E132BD652}" srcOrd="0" destOrd="0" presId="urn:microsoft.com/office/officeart/2005/8/layout/radial5"/>
    <dgm:cxn modelId="{82C1FDA9-D3E2-4FCD-B55D-F3CD87328952}" type="presParOf" srcId="{2A9768A4-E8D6-46AF-AF7F-72A11CC66AE6}" destId="{E83C5E54-790E-4001-AF15-F29F1A2C5C0C}" srcOrd="0" destOrd="0" presId="urn:microsoft.com/office/officeart/2005/8/layout/radial5"/>
    <dgm:cxn modelId="{3307468F-4CDC-4581-9B73-BBAAFDF102BA}" type="presParOf" srcId="{2A9768A4-E8D6-46AF-AF7F-72A11CC66AE6}" destId="{F6570B56-8BAC-4B04-B28E-E9462BAE2E75}" srcOrd="1" destOrd="0" presId="urn:microsoft.com/office/officeart/2005/8/layout/radial5"/>
    <dgm:cxn modelId="{9AF3A7BA-EB9E-4907-AC13-392DCC9B6727}" type="presParOf" srcId="{F6570B56-8BAC-4B04-B28E-E9462BAE2E75}" destId="{64E5FD45-944D-4F73-A2A8-EEE6DE75E003}" srcOrd="0" destOrd="0" presId="urn:microsoft.com/office/officeart/2005/8/layout/radial5"/>
    <dgm:cxn modelId="{68C0C99C-51C0-4623-A0AF-6EEF0E5956EE}" type="presParOf" srcId="{2A9768A4-E8D6-46AF-AF7F-72A11CC66AE6}" destId="{BCACFA37-8CA4-4800-B140-407E132BD652}" srcOrd="2" destOrd="0" presId="urn:microsoft.com/office/officeart/2005/8/layout/radial5"/>
    <dgm:cxn modelId="{D9349932-8D9D-423A-913B-AAAB4D549AF9}" type="presParOf" srcId="{2A9768A4-E8D6-46AF-AF7F-72A11CC66AE6}" destId="{371F4CB8-0F12-4B3A-9B72-A1D8E2C7B668}" srcOrd="3" destOrd="0" presId="urn:microsoft.com/office/officeart/2005/8/layout/radial5"/>
    <dgm:cxn modelId="{720AF21F-52F8-4E01-8666-76A0CC20550B}" type="presParOf" srcId="{371F4CB8-0F12-4B3A-9B72-A1D8E2C7B668}" destId="{F1293A4D-86DC-4216-95BA-7714F09AA449}" srcOrd="0" destOrd="0" presId="urn:microsoft.com/office/officeart/2005/8/layout/radial5"/>
    <dgm:cxn modelId="{A243E5FC-A094-477A-87B2-2B5B6665E702}" type="presParOf" srcId="{2A9768A4-E8D6-46AF-AF7F-72A11CC66AE6}" destId="{DA6FA1F2-0E1D-4588-9B03-58A47592AE32}" srcOrd="4" destOrd="0" presId="urn:microsoft.com/office/officeart/2005/8/layout/radial5"/>
    <dgm:cxn modelId="{F3A20264-D152-4F1B-AC8A-7ED2B7772E1A}" type="presParOf" srcId="{2A9768A4-E8D6-46AF-AF7F-72A11CC66AE6}" destId="{64DF5346-83AB-41F4-B1FB-3314E34A5ECF}" srcOrd="5" destOrd="0" presId="urn:microsoft.com/office/officeart/2005/8/layout/radial5"/>
    <dgm:cxn modelId="{40665A6E-7782-4DEE-A964-28D06430BC8F}" type="presParOf" srcId="{64DF5346-83AB-41F4-B1FB-3314E34A5ECF}" destId="{060A0337-A117-4946-97D1-8973F0EBE5C8}" srcOrd="0" destOrd="0" presId="urn:microsoft.com/office/officeart/2005/8/layout/radial5"/>
    <dgm:cxn modelId="{64C76774-FDE9-4B91-9C10-A0261193BEA4}" type="presParOf" srcId="{2A9768A4-E8D6-46AF-AF7F-72A11CC66AE6}" destId="{5E3858E7-A5A5-4E7C-8773-4C027246ECBF}" srcOrd="6" destOrd="0" presId="urn:microsoft.com/office/officeart/2005/8/layout/radial5"/>
    <dgm:cxn modelId="{2748849E-22EB-49AE-837E-1BC5EF2F731D}" type="presParOf" srcId="{2A9768A4-E8D6-46AF-AF7F-72A11CC66AE6}" destId="{AAB22D8A-7293-47B9-B020-F7FEFFEAA047}" srcOrd="7" destOrd="0" presId="urn:microsoft.com/office/officeart/2005/8/layout/radial5"/>
    <dgm:cxn modelId="{6950F50C-F7E7-4361-AC02-735279399C54}" type="presParOf" srcId="{AAB22D8A-7293-47B9-B020-F7FEFFEAA047}" destId="{4E05F898-C0BB-4381-9BB8-128492CF17F7}" srcOrd="0" destOrd="0" presId="urn:microsoft.com/office/officeart/2005/8/layout/radial5"/>
    <dgm:cxn modelId="{734D5DCF-6E8E-4E12-B6D5-A2DA5DE562B1}" type="presParOf" srcId="{2A9768A4-E8D6-46AF-AF7F-72A11CC66AE6}" destId="{3E64B79D-E20B-4B21-89DE-88658ECF8D64}" srcOrd="8" destOrd="0" presId="urn:microsoft.com/office/officeart/2005/8/layout/radial5"/>
    <dgm:cxn modelId="{E03227C9-F611-489A-AC23-03E0B460FFDE}" type="presParOf" srcId="{2A9768A4-E8D6-46AF-AF7F-72A11CC66AE6}" destId="{AE4B76E0-AD12-4A28-A74A-0BEB73E6CD06}" srcOrd="9" destOrd="0" presId="urn:microsoft.com/office/officeart/2005/8/layout/radial5"/>
    <dgm:cxn modelId="{0240E264-FE70-4A3F-8682-9C3E61B91E90}" type="presParOf" srcId="{AE4B76E0-AD12-4A28-A74A-0BEB73E6CD06}" destId="{43426DFE-A726-4B39-80DA-56C8709C2E35}" srcOrd="0" destOrd="0" presId="urn:microsoft.com/office/officeart/2005/8/layout/radial5"/>
    <dgm:cxn modelId="{71ACD993-BCB9-41BA-BF03-CC22ABD19458}" type="presParOf" srcId="{2A9768A4-E8D6-46AF-AF7F-72A11CC66AE6}" destId="{180A6AFB-4A47-4833-BA3F-2A3B701728EF}" srcOrd="10" destOrd="0" presId="urn:microsoft.com/office/officeart/2005/8/layout/radial5"/>
    <dgm:cxn modelId="{FDC9867D-061F-4621-BD20-1AA5525357E2}" type="presParOf" srcId="{2A9768A4-E8D6-46AF-AF7F-72A11CC66AE6}" destId="{C1DFDEC8-4C03-4D20-864F-89628370E677}" srcOrd="11" destOrd="0" presId="urn:microsoft.com/office/officeart/2005/8/layout/radial5"/>
    <dgm:cxn modelId="{414E7682-4450-4256-8679-18363D6A845E}" type="presParOf" srcId="{C1DFDEC8-4C03-4D20-864F-89628370E677}" destId="{49F5747A-0C65-425F-9C68-A57B445614CE}" srcOrd="0" destOrd="0" presId="urn:microsoft.com/office/officeart/2005/8/layout/radial5"/>
    <dgm:cxn modelId="{DEEAEAD1-59BF-4D2B-9C9E-99184B7A1D06}" type="presParOf" srcId="{2A9768A4-E8D6-46AF-AF7F-72A11CC66AE6}" destId="{BE2D9F9E-5E4F-44AB-9B90-C1BE53C1A7CB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D5245A9-F85F-495A-9602-0748E037A9C5}" type="doc">
      <dgm:prSet loTypeId="urn:microsoft.com/office/officeart/2005/8/layout/radial5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latinLnBrk="1"/>
          <a:endParaRPr lang="ko-KR" altLang="en-US"/>
        </a:p>
      </dgm:t>
    </dgm:pt>
    <dgm:pt modelId="{697BAA40-EDB5-45E8-8323-A2CDEFF8B500}">
      <dgm:prSet phldrT="[텍스트]"/>
      <dgm:spPr/>
      <dgm:t>
        <a:bodyPr/>
        <a:lstStyle/>
        <a:p>
          <a:pPr latinLnBrk="1"/>
          <a:r>
            <a:rPr lang="ko-KR" altLang="en-US" dirty="0"/>
            <a:t>가치관</a:t>
          </a:r>
        </a:p>
      </dgm:t>
    </dgm:pt>
    <dgm:pt modelId="{E62B5731-7D2B-4BBA-B8DD-CBBBDBDB5B59}" type="parTrans" cxnId="{A2BA3E2E-FD2C-4BF2-B13E-42C23EA0F76C}">
      <dgm:prSet/>
      <dgm:spPr/>
      <dgm:t>
        <a:bodyPr/>
        <a:lstStyle/>
        <a:p>
          <a:pPr latinLnBrk="1"/>
          <a:endParaRPr lang="ko-KR" altLang="en-US"/>
        </a:p>
      </dgm:t>
    </dgm:pt>
    <dgm:pt modelId="{D5A23664-5FCD-4698-A2CC-716034F272FB}" type="sibTrans" cxnId="{A2BA3E2E-FD2C-4BF2-B13E-42C23EA0F76C}">
      <dgm:prSet/>
      <dgm:spPr/>
      <dgm:t>
        <a:bodyPr/>
        <a:lstStyle/>
        <a:p>
          <a:pPr latinLnBrk="1"/>
          <a:endParaRPr lang="ko-KR" altLang="en-US"/>
        </a:p>
      </dgm:t>
    </dgm:pt>
    <dgm:pt modelId="{757FD492-2E89-4FD5-8DEE-3A887352D776}">
      <dgm:prSet phldrT="[텍스트]"/>
      <dgm:spPr/>
      <dgm:t>
        <a:bodyPr/>
        <a:lstStyle/>
        <a:p>
          <a:pPr latinLnBrk="1"/>
          <a:r>
            <a:rPr lang="ko-KR" altLang="en-US" dirty="0"/>
            <a:t>명예</a:t>
          </a:r>
        </a:p>
      </dgm:t>
    </dgm:pt>
    <dgm:pt modelId="{2ED1B2A8-C611-44DA-8426-AC1E9631AF13}" type="parTrans" cxnId="{A5122C5F-729E-4DF0-B82F-935F7769C177}">
      <dgm:prSet/>
      <dgm:spPr/>
      <dgm:t>
        <a:bodyPr/>
        <a:lstStyle/>
        <a:p>
          <a:pPr latinLnBrk="1"/>
          <a:endParaRPr lang="ko-KR" altLang="en-US"/>
        </a:p>
      </dgm:t>
    </dgm:pt>
    <dgm:pt modelId="{1313F7A3-04F9-42A4-974F-45739B7B5FB6}" type="sibTrans" cxnId="{A5122C5F-729E-4DF0-B82F-935F7769C177}">
      <dgm:prSet/>
      <dgm:spPr/>
      <dgm:t>
        <a:bodyPr/>
        <a:lstStyle/>
        <a:p>
          <a:pPr latinLnBrk="1"/>
          <a:endParaRPr lang="ko-KR" altLang="en-US"/>
        </a:p>
      </dgm:t>
    </dgm:pt>
    <dgm:pt modelId="{3EE722FD-72BE-418A-BA11-F78D9944E30E}">
      <dgm:prSet phldrT="[텍스트]"/>
      <dgm:spPr/>
      <dgm:t>
        <a:bodyPr/>
        <a:lstStyle/>
        <a:p>
          <a:pPr latinLnBrk="1"/>
          <a:r>
            <a:rPr lang="ko-KR" altLang="en-US" dirty="0"/>
            <a:t>충성</a:t>
          </a:r>
        </a:p>
      </dgm:t>
    </dgm:pt>
    <dgm:pt modelId="{E8791622-A4C1-4FD3-952A-247415E8EED1}" type="parTrans" cxnId="{56C83149-9DC2-4E28-9001-E2C00B5355A8}">
      <dgm:prSet/>
      <dgm:spPr/>
      <dgm:t>
        <a:bodyPr/>
        <a:lstStyle/>
        <a:p>
          <a:pPr latinLnBrk="1"/>
          <a:endParaRPr lang="ko-KR" altLang="en-US"/>
        </a:p>
      </dgm:t>
    </dgm:pt>
    <dgm:pt modelId="{88356210-369A-4649-8FAA-539A739C0C42}" type="sibTrans" cxnId="{56C83149-9DC2-4E28-9001-E2C00B5355A8}">
      <dgm:prSet/>
      <dgm:spPr/>
      <dgm:t>
        <a:bodyPr/>
        <a:lstStyle/>
        <a:p>
          <a:pPr latinLnBrk="1"/>
          <a:endParaRPr lang="ko-KR" altLang="en-US"/>
        </a:p>
      </dgm:t>
    </dgm:pt>
    <dgm:pt modelId="{4E1400A2-6405-44F1-B76C-5563314F03AA}">
      <dgm:prSet phldrT="[텍스트]"/>
      <dgm:spPr/>
      <dgm:t>
        <a:bodyPr/>
        <a:lstStyle/>
        <a:p>
          <a:pPr latinLnBrk="1"/>
          <a:r>
            <a:rPr lang="ko-KR" altLang="en-US" dirty="0"/>
            <a:t>용기</a:t>
          </a:r>
        </a:p>
      </dgm:t>
    </dgm:pt>
    <dgm:pt modelId="{98F152F5-D656-4F04-949D-D2A1A68291D0}" type="parTrans" cxnId="{F971C3E8-E80D-493A-B3D2-A088EE06974E}">
      <dgm:prSet/>
      <dgm:spPr/>
      <dgm:t>
        <a:bodyPr/>
        <a:lstStyle/>
        <a:p>
          <a:pPr latinLnBrk="1"/>
          <a:endParaRPr lang="ko-KR" altLang="en-US"/>
        </a:p>
      </dgm:t>
    </dgm:pt>
    <dgm:pt modelId="{846EC262-E8EF-4663-8913-6283B0B27632}" type="sibTrans" cxnId="{F971C3E8-E80D-493A-B3D2-A088EE06974E}">
      <dgm:prSet/>
      <dgm:spPr/>
      <dgm:t>
        <a:bodyPr/>
        <a:lstStyle/>
        <a:p>
          <a:pPr latinLnBrk="1"/>
          <a:endParaRPr lang="ko-KR" altLang="en-US"/>
        </a:p>
      </dgm:t>
    </dgm:pt>
    <dgm:pt modelId="{C060527E-AF0A-4CBD-957A-3015A97FC2F7}">
      <dgm:prSet phldrT="[텍스트]"/>
      <dgm:spPr/>
      <dgm:t>
        <a:bodyPr/>
        <a:lstStyle/>
        <a:p>
          <a:pPr latinLnBrk="1"/>
          <a:r>
            <a:rPr lang="ko-KR" altLang="en-US" dirty="0"/>
            <a:t>필승</a:t>
          </a:r>
        </a:p>
      </dgm:t>
    </dgm:pt>
    <dgm:pt modelId="{2EBE0363-1D11-43EC-BF66-6DAE1CCE3F88}" type="parTrans" cxnId="{5B8E0558-5988-4943-B327-11DC5D1CF5D2}">
      <dgm:prSet/>
      <dgm:spPr/>
      <dgm:t>
        <a:bodyPr/>
        <a:lstStyle/>
        <a:p>
          <a:pPr latinLnBrk="1"/>
          <a:endParaRPr lang="ko-KR" altLang="en-US"/>
        </a:p>
      </dgm:t>
    </dgm:pt>
    <dgm:pt modelId="{1ED31004-8DCB-4CD6-B6AD-0095D0D30E59}" type="sibTrans" cxnId="{5B8E0558-5988-4943-B327-11DC5D1CF5D2}">
      <dgm:prSet/>
      <dgm:spPr/>
      <dgm:t>
        <a:bodyPr/>
        <a:lstStyle/>
        <a:p>
          <a:pPr latinLnBrk="1"/>
          <a:endParaRPr lang="ko-KR" altLang="en-US"/>
        </a:p>
      </dgm:t>
    </dgm:pt>
    <dgm:pt modelId="{41CFE3CC-9F42-47E7-92B9-8F5ECECB09CB}">
      <dgm:prSet phldrT="[텍스트]" custT="1"/>
      <dgm:spPr/>
      <dgm:t>
        <a:bodyPr/>
        <a:lstStyle/>
        <a:p>
          <a:pPr latinLnBrk="1"/>
          <a:r>
            <a:rPr lang="ko-KR" altLang="en-US" sz="1050" dirty="0"/>
            <a:t>임전무퇴의</a:t>
          </a:r>
          <a:r>
            <a:rPr lang="ko-KR" altLang="en-US" sz="1300" dirty="0"/>
            <a:t> </a:t>
          </a:r>
          <a:r>
            <a:rPr lang="ko-KR" altLang="en-US" sz="1000" dirty="0"/>
            <a:t>기상</a:t>
          </a:r>
          <a:endParaRPr lang="ko-KR" altLang="en-US" sz="1100" dirty="0"/>
        </a:p>
      </dgm:t>
    </dgm:pt>
    <dgm:pt modelId="{AB9C4D1D-25D9-4509-B783-88DD8087CBC0}" type="parTrans" cxnId="{6D455A26-5EB9-43B2-9BE4-A91910384A5B}">
      <dgm:prSet/>
      <dgm:spPr/>
      <dgm:t>
        <a:bodyPr/>
        <a:lstStyle/>
        <a:p>
          <a:pPr latinLnBrk="1"/>
          <a:endParaRPr lang="ko-KR" altLang="en-US"/>
        </a:p>
      </dgm:t>
    </dgm:pt>
    <dgm:pt modelId="{E5F07F69-D437-4F11-AADA-CF3BB8960002}" type="sibTrans" cxnId="{6D455A26-5EB9-43B2-9BE4-A91910384A5B}">
      <dgm:prSet/>
      <dgm:spPr/>
      <dgm:t>
        <a:bodyPr/>
        <a:lstStyle/>
        <a:p>
          <a:pPr latinLnBrk="1"/>
          <a:endParaRPr lang="ko-KR" altLang="en-US"/>
        </a:p>
      </dgm:t>
    </dgm:pt>
    <dgm:pt modelId="{1C606A31-F101-4866-B488-A7374C704BDB}">
      <dgm:prSet phldrT="[텍스트]" custT="1"/>
      <dgm:spPr/>
      <dgm:t>
        <a:bodyPr/>
        <a:lstStyle/>
        <a:p>
          <a:pPr latinLnBrk="1"/>
          <a:r>
            <a:rPr lang="ko-KR" altLang="en-US" sz="1050" dirty="0"/>
            <a:t>애국애족의 </a:t>
          </a:r>
          <a:br>
            <a:rPr lang="en-US" altLang="ko-KR" sz="1100" dirty="0"/>
          </a:br>
          <a:r>
            <a:rPr lang="ko-KR" altLang="en-US" sz="1000" dirty="0"/>
            <a:t>정신</a:t>
          </a:r>
          <a:endParaRPr lang="ko-KR" altLang="en-US" sz="1100" dirty="0"/>
        </a:p>
      </dgm:t>
    </dgm:pt>
    <dgm:pt modelId="{D058EDD5-A92F-4D5E-98F2-88DA77A623F2}" type="parTrans" cxnId="{875CBAC3-0888-4AD1-9420-055F2296FBC9}">
      <dgm:prSet/>
      <dgm:spPr/>
      <dgm:t>
        <a:bodyPr/>
        <a:lstStyle/>
        <a:p>
          <a:pPr latinLnBrk="1"/>
          <a:endParaRPr lang="ko-KR" altLang="en-US"/>
        </a:p>
      </dgm:t>
    </dgm:pt>
    <dgm:pt modelId="{24E95BD2-73CC-4FAC-B965-D32063EFC0CF}" type="sibTrans" cxnId="{875CBAC3-0888-4AD1-9420-055F2296FBC9}">
      <dgm:prSet/>
      <dgm:spPr/>
      <dgm:t>
        <a:bodyPr/>
        <a:lstStyle/>
        <a:p>
          <a:pPr latinLnBrk="1"/>
          <a:endParaRPr lang="ko-KR" altLang="en-US"/>
        </a:p>
      </dgm:t>
    </dgm:pt>
    <dgm:pt modelId="{2A9768A4-E8D6-46AF-AF7F-72A11CC66AE6}" type="pres">
      <dgm:prSet presAssocID="{ED5245A9-F85F-495A-9602-0748E037A9C5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83C5E54-790E-4001-AF15-F29F1A2C5C0C}" type="pres">
      <dgm:prSet presAssocID="{697BAA40-EDB5-45E8-8323-A2CDEFF8B500}" presName="centerShape" presStyleLbl="node0" presStyleIdx="0" presStyleCnt="1" custLinFactNeighborX="-34" custLinFactNeighborY="-736"/>
      <dgm:spPr/>
    </dgm:pt>
    <dgm:pt modelId="{F6570B56-8BAC-4B04-B28E-E9462BAE2E75}" type="pres">
      <dgm:prSet presAssocID="{2ED1B2A8-C611-44DA-8426-AC1E9631AF13}" presName="parTrans" presStyleLbl="sibTrans2D1" presStyleIdx="0" presStyleCnt="6"/>
      <dgm:spPr/>
    </dgm:pt>
    <dgm:pt modelId="{64E5FD45-944D-4F73-A2A8-EEE6DE75E003}" type="pres">
      <dgm:prSet presAssocID="{2ED1B2A8-C611-44DA-8426-AC1E9631AF13}" presName="connectorText" presStyleLbl="sibTrans2D1" presStyleIdx="0" presStyleCnt="6"/>
      <dgm:spPr/>
    </dgm:pt>
    <dgm:pt modelId="{BCACFA37-8CA4-4800-B140-407E132BD652}" type="pres">
      <dgm:prSet presAssocID="{757FD492-2E89-4FD5-8DEE-3A887352D776}" presName="node" presStyleLbl="node1" presStyleIdx="0" presStyleCnt="6">
        <dgm:presLayoutVars>
          <dgm:bulletEnabled val="1"/>
        </dgm:presLayoutVars>
      </dgm:prSet>
      <dgm:spPr/>
    </dgm:pt>
    <dgm:pt modelId="{371F4CB8-0F12-4B3A-9B72-A1D8E2C7B668}" type="pres">
      <dgm:prSet presAssocID="{E8791622-A4C1-4FD3-952A-247415E8EED1}" presName="parTrans" presStyleLbl="sibTrans2D1" presStyleIdx="1" presStyleCnt="6"/>
      <dgm:spPr/>
    </dgm:pt>
    <dgm:pt modelId="{F1293A4D-86DC-4216-95BA-7714F09AA449}" type="pres">
      <dgm:prSet presAssocID="{E8791622-A4C1-4FD3-952A-247415E8EED1}" presName="connectorText" presStyleLbl="sibTrans2D1" presStyleIdx="1" presStyleCnt="6"/>
      <dgm:spPr/>
    </dgm:pt>
    <dgm:pt modelId="{DA6FA1F2-0E1D-4588-9B03-58A47592AE32}" type="pres">
      <dgm:prSet presAssocID="{3EE722FD-72BE-418A-BA11-F78D9944E30E}" presName="node" presStyleLbl="node1" presStyleIdx="1" presStyleCnt="6">
        <dgm:presLayoutVars>
          <dgm:bulletEnabled val="1"/>
        </dgm:presLayoutVars>
      </dgm:prSet>
      <dgm:spPr/>
    </dgm:pt>
    <dgm:pt modelId="{64DF5346-83AB-41F4-B1FB-3314E34A5ECF}" type="pres">
      <dgm:prSet presAssocID="{98F152F5-D656-4F04-949D-D2A1A68291D0}" presName="parTrans" presStyleLbl="sibTrans2D1" presStyleIdx="2" presStyleCnt="6"/>
      <dgm:spPr/>
    </dgm:pt>
    <dgm:pt modelId="{060A0337-A117-4946-97D1-8973F0EBE5C8}" type="pres">
      <dgm:prSet presAssocID="{98F152F5-D656-4F04-949D-D2A1A68291D0}" presName="connectorText" presStyleLbl="sibTrans2D1" presStyleIdx="2" presStyleCnt="6"/>
      <dgm:spPr/>
    </dgm:pt>
    <dgm:pt modelId="{5E3858E7-A5A5-4E7C-8773-4C027246ECBF}" type="pres">
      <dgm:prSet presAssocID="{4E1400A2-6405-44F1-B76C-5563314F03AA}" presName="node" presStyleLbl="node1" presStyleIdx="2" presStyleCnt="6">
        <dgm:presLayoutVars>
          <dgm:bulletEnabled val="1"/>
        </dgm:presLayoutVars>
      </dgm:prSet>
      <dgm:spPr/>
    </dgm:pt>
    <dgm:pt modelId="{AAB22D8A-7293-47B9-B020-F7FEFFEAA047}" type="pres">
      <dgm:prSet presAssocID="{2EBE0363-1D11-43EC-BF66-6DAE1CCE3F88}" presName="parTrans" presStyleLbl="sibTrans2D1" presStyleIdx="3" presStyleCnt="6"/>
      <dgm:spPr/>
    </dgm:pt>
    <dgm:pt modelId="{4E05F898-C0BB-4381-9BB8-128492CF17F7}" type="pres">
      <dgm:prSet presAssocID="{2EBE0363-1D11-43EC-BF66-6DAE1CCE3F88}" presName="connectorText" presStyleLbl="sibTrans2D1" presStyleIdx="3" presStyleCnt="6"/>
      <dgm:spPr/>
    </dgm:pt>
    <dgm:pt modelId="{3E64B79D-E20B-4B21-89DE-88658ECF8D64}" type="pres">
      <dgm:prSet presAssocID="{C060527E-AF0A-4CBD-957A-3015A97FC2F7}" presName="node" presStyleLbl="node1" presStyleIdx="3" presStyleCnt="6">
        <dgm:presLayoutVars>
          <dgm:bulletEnabled val="1"/>
        </dgm:presLayoutVars>
      </dgm:prSet>
      <dgm:spPr/>
    </dgm:pt>
    <dgm:pt modelId="{AE4B76E0-AD12-4A28-A74A-0BEB73E6CD06}" type="pres">
      <dgm:prSet presAssocID="{AB9C4D1D-25D9-4509-B783-88DD8087CBC0}" presName="parTrans" presStyleLbl="sibTrans2D1" presStyleIdx="4" presStyleCnt="6"/>
      <dgm:spPr/>
    </dgm:pt>
    <dgm:pt modelId="{43426DFE-A726-4B39-80DA-56C8709C2E35}" type="pres">
      <dgm:prSet presAssocID="{AB9C4D1D-25D9-4509-B783-88DD8087CBC0}" presName="connectorText" presStyleLbl="sibTrans2D1" presStyleIdx="4" presStyleCnt="6"/>
      <dgm:spPr/>
    </dgm:pt>
    <dgm:pt modelId="{180A6AFB-4A47-4833-BA3F-2A3B701728EF}" type="pres">
      <dgm:prSet presAssocID="{41CFE3CC-9F42-47E7-92B9-8F5ECECB09CB}" presName="node" presStyleLbl="node1" presStyleIdx="4" presStyleCnt="6">
        <dgm:presLayoutVars>
          <dgm:bulletEnabled val="1"/>
        </dgm:presLayoutVars>
      </dgm:prSet>
      <dgm:spPr/>
    </dgm:pt>
    <dgm:pt modelId="{C1DFDEC8-4C03-4D20-864F-89628370E677}" type="pres">
      <dgm:prSet presAssocID="{D058EDD5-A92F-4D5E-98F2-88DA77A623F2}" presName="parTrans" presStyleLbl="sibTrans2D1" presStyleIdx="5" presStyleCnt="6"/>
      <dgm:spPr/>
    </dgm:pt>
    <dgm:pt modelId="{49F5747A-0C65-425F-9C68-A57B445614CE}" type="pres">
      <dgm:prSet presAssocID="{D058EDD5-A92F-4D5E-98F2-88DA77A623F2}" presName="connectorText" presStyleLbl="sibTrans2D1" presStyleIdx="5" presStyleCnt="6"/>
      <dgm:spPr/>
    </dgm:pt>
    <dgm:pt modelId="{BE2D9F9E-5E4F-44AB-9B90-C1BE53C1A7CB}" type="pres">
      <dgm:prSet presAssocID="{1C606A31-F101-4866-B488-A7374C704BDB}" presName="node" presStyleLbl="node1" presStyleIdx="5" presStyleCnt="6">
        <dgm:presLayoutVars>
          <dgm:bulletEnabled val="1"/>
        </dgm:presLayoutVars>
      </dgm:prSet>
      <dgm:spPr/>
    </dgm:pt>
  </dgm:ptLst>
  <dgm:cxnLst>
    <dgm:cxn modelId="{6D455A26-5EB9-43B2-9BE4-A91910384A5B}" srcId="{697BAA40-EDB5-45E8-8323-A2CDEFF8B500}" destId="{41CFE3CC-9F42-47E7-92B9-8F5ECECB09CB}" srcOrd="4" destOrd="0" parTransId="{AB9C4D1D-25D9-4509-B783-88DD8087CBC0}" sibTransId="{E5F07F69-D437-4F11-AADA-CF3BB8960002}"/>
    <dgm:cxn modelId="{1E5AB728-7B78-4D4C-BC03-709872B822F2}" type="presOf" srcId="{2EBE0363-1D11-43EC-BF66-6DAE1CCE3F88}" destId="{AAB22D8A-7293-47B9-B020-F7FEFFEAA047}" srcOrd="0" destOrd="0" presId="urn:microsoft.com/office/officeart/2005/8/layout/radial5"/>
    <dgm:cxn modelId="{A2BA3E2E-FD2C-4BF2-B13E-42C23EA0F76C}" srcId="{ED5245A9-F85F-495A-9602-0748E037A9C5}" destId="{697BAA40-EDB5-45E8-8323-A2CDEFF8B500}" srcOrd="0" destOrd="0" parTransId="{E62B5731-7D2B-4BBA-B8DD-CBBBDBDB5B59}" sibTransId="{D5A23664-5FCD-4698-A2CC-716034F272FB}"/>
    <dgm:cxn modelId="{CCAAF234-5DFE-4627-971E-B942D9E04FE4}" type="presOf" srcId="{4E1400A2-6405-44F1-B76C-5563314F03AA}" destId="{5E3858E7-A5A5-4E7C-8773-4C027246ECBF}" srcOrd="0" destOrd="0" presId="urn:microsoft.com/office/officeart/2005/8/layout/radial5"/>
    <dgm:cxn modelId="{A5122C5F-729E-4DF0-B82F-935F7769C177}" srcId="{697BAA40-EDB5-45E8-8323-A2CDEFF8B500}" destId="{757FD492-2E89-4FD5-8DEE-3A887352D776}" srcOrd="0" destOrd="0" parTransId="{2ED1B2A8-C611-44DA-8426-AC1E9631AF13}" sibTransId="{1313F7A3-04F9-42A4-974F-45739B7B5FB6}"/>
    <dgm:cxn modelId="{C0185C61-AAAD-4C63-87E7-9B3DA7DED64F}" type="presOf" srcId="{2ED1B2A8-C611-44DA-8426-AC1E9631AF13}" destId="{64E5FD45-944D-4F73-A2A8-EEE6DE75E003}" srcOrd="1" destOrd="0" presId="urn:microsoft.com/office/officeart/2005/8/layout/radial5"/>
    <dgm:cxn modelId="{56C83149-9DC2-4E28-9001-E2C00B5355A8}" srcId="{697BAA40-EDB5-45E8-8323-A2CDEFF8B500}" destId="{3EE722FD-72BE-418A-BA11-F78D9944E30E}" srcOrd="1" destOrd="0" parTransId="{E8791622-A4C1-4FD3-952A-247415E8EED1}" sibTransId="{88356210-369A-4649-8FAA-539A739C0C42}"/>
    <dgm:cxn modelId="{66189654-9220-49B3-8A5F-ADB25C4F6AC4}" type="presOf" srcId="{AB9C4D1D-25D9-4509-B783-88DD8087CBC0}" destId="{43426DFE-A726-4B39-80DA-56C8709C2E35}" srcOrd="1" destOrd="0" presId="urn:microsoft.com/office/officeart/2005/8/layout/radial5"/>
    <dgm:cxn modelId="{5B8E0558-5988-4943-B327-11DC5D1CF5D2}" srcId="{697BAA40-EDB5-45E8-8323-A2CDEFF8B500}" destId="{C060527E-AF0A-4CBD-957A-3015A97FC2F7}" srcOrd="3" destOrd="0" parTransId="{2EBE0363-1D11-43EC-BF66-6DAE1CCE3F88}" sibTransId="{1ED31004-8DCB-4CD6-B6AD-0095D0D30E59}"/>
    <dgm:cxn modelId="{A87F5259-30B0-4917-8A03-AC285D1086D0}" type="presOf" srcId="{2EBE0363-1D11-43EC-BF66-6DAE1CCE3F88}" destId="{4E05F898-C0BB-4381-9BB8-128492CF17F7}" srcOrd="1" destOrd="0" presId="urn:microsoft.com/office/officeart/2005/8/layout/radial5"/>
    <dgm:cxn modelId="{5CE3117F-8B8E-4426-8FF0-BB0141D61CB5}" type="presOf" srcId="{2ED1B2A8-C611-44DA-8426-AC1E9631AF13}" destId="{F6570B56-8BAC-4B04-B28E-E9462BAE2E75}" srcOrd="0" destOrd="0" presId="urn:microsoft.com/office/officeart/2005/8/layout/radial5"/>
    <dgm:cxn modelId="{C3D39083-5C24-4CE7-ACE2-7C6018C53BB9}" type="presOf" srcId="{98F152F5-D656-4F04-949D-D2A1A68291D0}" destId="{64DF5346-83AB-41F4-B1FB-3314E34A5ECF}" srcOrd="0" destOrd="0" presId="urn:microsoft.com/office/officeart/2005/8/layout/radial5"/>
    <dgm:cxn modelId="{DAB59884-375E-43C9-BC4C-D206FDDD549C}" type="presOf" srcId="{3EE722FD-72BE-418A-BA11-F78D9944E30E}" destId="{DA6FA1F2-0E1D-4588-9B03-58A47592AE32}" srcOrd="0" destOrd="0" presId="urn:microsoft.com/office/officeart/2005/8/layout/radial5"/>
    <dgm:cxn modelId="{C5F7808D-F179-4CF9-A43C-F6D1A1287A95}" type="presOf" srcId="{D058EDD5-A92F-4D5E-98F2-88DA77A623F2}" destId="{49F5747A-0C65-425F-9C68-A57B445614CE}" srcOrd="1" destOrd="0" presId="urn:microsoft.com/office/officeart/2005/8/layout/radial5"/>
    <dgm:cxn modelId="{A83C24A0-2544-4792-B4D1-349211C8BDF0}" type="presOf" srcId="{AB9C4D1D-25D9-4509-B783-88DD8087CBC0}" destId="{AE4B76E0-AD12-4A28-A74A-0BEB73E6CD06}" srcOrd="0" destOrd="0" presId="urn:microsoft.com/office/officeart/2005/8/layout/radial5"/>
    <dgm:cxn modelId="{1B2840AC-85CA-4320-9C16-10F5C046FD8D}" type="presOf" srcId="{1C606A31-F101-4866-B488-A7374C704BDB}" destId="{BE2D9F9E-5E4F-44AB-9B90-C1BE53C1A7CB}" srcOrd="0" destOrd="0" presId="urn:microsoft.com/office/officeart/2005/8/layout/radial5"/>
    <dgm:cxn modelId="{CCCC11BD-CB82-4E06-9999-48F22668EEC6}" type="presOf" srcId="{E8791622-A4C1-4FD3-952A-247415E8EED1}" destId="{371F4CB8-0F12-4B3A-9B72-A1D8E2C7B668}" srcOrd="0" destOrd="0" presId="urn:microsoft.com/office/officeart/2005/8/layout/radial5"/>
    <dgm:cxn modelId="{E26715BD-00D4-4FC6-A4B3-C975B2C6F730}" type="presOf" srcId="{E8791622-A4C1-4FD3-952A-247415E8EED1}" destId="{F1293A4D-86DC-4216-95BA-7714F09AA449}" srcOrd="1" destOrd="0" presId="urn:microsoft.com/office/officeart/2005/8/layout/radial5"/>
    <dgm:cxn modelId="{54D074C2-8025-4616-826F-2D17D0C4EA0C}" type="presOf" srcId="{C060527E-AF0A-4CBD-957A-3015A97FC2F7}" destId="{3E64B79D-E20B-4B21-89DE-88658ECF8D64}" srcOrd="0" destOrd="0" presId="urn:microsoft.com/office/officeart/2005/8/layout/radial5"/>
    <dgm:cxn modelId="{875CBAC3-0888-4AD1-9420-055F2296FBC9}" srcId="{697BAA40-EDB5-45E8-8323-A2CDEFF8B500}" destId="{1C606A31-F101-4866-B488-A7374C704BDB}" srcOrd="5" destOrd="0" parTransId="{D058EDD5-A92F-4D5E-98F2-88DA77A623F2}" sibTransId="{24E95BD2-73CC-4FAC-B965-D32063EFC0CF}"/>
    <dgm:cxn modelId="{D17C5AD3-FB2F-4E79-BA22-67CAFB835326}" type="presOf" srcId="{697BAA40-EDB5-45E8-8323-A2CDEFF8B500}" destId="{E83C5E54-790E-4001-AF15-F29F1A2C5C0C}" srcOrd="0" destOrd="0" presId="urn:microsoft.com/office/officeart/2005/8/layout/radial5"/>
    <dgm:cxn modelId="{067DD4D4-1FE1-4849-906E-1CD8CA4E79A2}" type="presOf" srcId="{41CFE3CC-9F42-47E7-92B9-8F5ECECB09CB}" destId="{180A6AFB-4A47-4833-BA3F-2A3B701728EF}" srcOrd="0" destOrd="0" presId="urn:microsoft.com/office/officeart/2005/8/layout/radial5"/>
    <dgm:cxn modelId="{22B4D8DB-7F1E-4EF4-A55A-EC6C0F0DBC6A}" type="presOf" srcId="{98F152F5-D656-4F04-949D-D2A1A68291D0}" destId="{060A0337-A117-4946-97D1-8973F0EBE5C8}" srcOrd="1" destOrd="0" presId="urn:microsoft.com/office/officeart/2005/8/layout/radial5"/>
    <dgm:cxn modelId="{1866C9E2-F793-4091-947E-F71034ADF1F2}" type="presOf" srcId="{D058EDD5-A92F-4D5E-98F2-88DA77A623F2}" destId="{C1DFDEC8-4C03-4D20-864F-89628370E677}" srcOrd="0" destOrd="0" presId="urn:microsoft.com/office/officeart/2005/8/layout/radial5"/>
    <dgm:cxn modelId="{9ED96EE8-848F-4A85-8E9C-5377AF165D88}" type="presOf" srcId="{ED5245A9-F85F-495A-9602-0748E037A9C5}" destId="{2A9768A4-E8D6-46AF-AF7F-72A11CC66AE6}" srcOrd="0" destOrd="0" presId="urn:microsoft.com/office/officeart/2005/8/layout/radial5"/>
    <dgm:cxn modelId="{F971C3E8-E80D-493A-B3D2-A088EE06974E}" srcId="{697BAA40-EDB5-45E8-8323-A2CDEFF8B500}" destId="{4E1400A2-6405-44F1-B76C-5563314F03AA}" srcOrd="2" destOrd="0" parTransId="{98F152F5-D656-4F04-949D-D2A1A68291D0}" sibTransId="{846EC262-E8EF-4663-8913-6283B0B27632}"/>
    <dgm:cxn modelId="{BD1B6FFD-A15F-4F75-A836-D0B57D1D4FBA}" type="presOf" srcId="{757FD492-2E89-4FD5-8DEE-3A887352D776}" destId="{BCACFA37-8CA4-4800-B140-407E132BD652}" srcOrd="0" destOrd="0" presId="urn:microsoft.com/office/officeart/2005/8/layout/radial5"/>
    <dgm:cxn modelId="{82C1FDA9-D3E2-4FCD-B55D-F3CD87328952}" type="presParOf" srcId="{2A9768A4-E8D6-46AF-AF7F-72A11CC66AE6}" destId="{E83C5E54-790E-4001-AF15-F29F1A2C5C0C}" srcOrd="0" destOrd="0" presId="urn:microsoft.com/office/officeart/2005/8/layout/radial5"/>
    <dgm:cxn modelId="{3307468F-4CDC-4581-9B73-BBAAFDF102BA}" type="presParOf" srcId="{2A9768A4-E8D6-46AF-AF7F-72A11CC66AE6}" destId="{F6570B56-8BAC-4B04-B28E-E9462BAE2E75}" srcOrd="1" destOrd="0" presId="urn:microsoft.com/office/officeart/2005/8/layout/radial5"/>
    <dgm:cxn modelId="{9AF3A7BA-EB9E-4907-AC13-392DCC9B6727}" type="presParOf" srcId="{F6570B56-8BAC-4B04-B28E-E9462BAE2E75}" destId="{64E5FD45-944D-4F73-A2A8-EEE6DE75E003}" srcOrd="0" destOrd="0" presId="urn:microsoft.com/office/officeart/2005/8/layout/radial5"/>
    <dgm:cxn modelId="{68C0C99C-51C0-4623-A0AF-6EEF0E5956EE}" type="presParOf" srcId="{2A9768A4-E8D6-46AF-AF7F-72A11CC66AE6}" destId="{BCACFA37-8CA4-4800-B140-407E132BD652}" srcOrd="2" destOrd="0" presId="urn:microsoft.com/office/officeart/2005/8/layout/radial5"/>
    <dgm:cxn modelId="{D9349932-8D9D-423A-913B-AAAB4D549AF9}" type="presParOf" srcId="{2A9768A4-E8D6-46AF-AF7F-72A11CC66AE6}" destId="{371F4CB8-0F12-4B3A-9B72-A1D8E2C7B668}" srcOrd="3" destOrd="0" presId="urn:microsoft.com/office/officeart/2005/8/layout/radial5"/>
    <dgm:cxn modelId="{720AF21F-52F8-4E01-8666-76A0CC20550B}" type="presParOf" srcId="{371F4CB8-0F12-4B3A-9B72-A1D8E2C7B668}" destId="{F1293A4D-86DC-4216-95BA-7714F09AA449}" srcOrd="0" destOrd="0" presId="urn:microsoft.com/office/officeart/2005/8/layout/radial5"/>
    <dgm:cxn modelId="{A243E5FC-A094-477A-87B2-2B5B6665E702}" type="presParOf" srcId="{2A9768A4-E8D6-46AF-AF7F-72A11CC66AE6}" destId="{DA6FA1F2-0E1D-4588-9B03-58A47592AE32}" srcOrd="4" destOrd="0" presId="urn:microsoft.com/office/officeart/2005/8/layout/radial5"/>
    <dgm:cxn modelId="{F3A20264-D152-4F1B-AC8A-7ED2B7772E1A}" type="presParOf" srcId="{2A9768A4-E8D6-46AF-AF7F-72A11CC66AE6}" destId="{64DF5346-83AB-41F4-B1FB-3314E34A5ECF}" srcOrd="5" destOrd="0" presId="urn:microsoft.com/office/officeart/2005/8/layout/radial5"/>
    <dgm:cxn modelId="{40665A6E-7782-4DEE-A964-28D06430BC8F}" type="presParOf" srcId="{64DF5346-83AB-41F4-B1FB-3314E34A5ECF}" destId="{060A0337-A117-4946-97D1-8973F0EBE5C8}" srcOrd="0" destOrd="0" presId="urn:microsoft.com/office/officeart/2005/8/layout/radial5"/>
    <dgm:cxn modelId="{64C76774-FDE9-4B91-9C10-A0261193BEA4}" type="presParOf" srcId="{2A9768A4-E8D6-46AF-AF7F-72A11CC66AE6}" destId="{5E3858E7-A5A5-4E7C-8773-4C027246ECBF}" srcOrd="6" destOrd="0" presId="urn:microsoft.com/office/officeart/2005/8/layout/radial5"/>
    <dgm:cxn modelId="{2748849E-22EB-49AE-837E-1BC5EF2F731D}" type="presParOf" srcId="{2A9768A4-E8D6-46AF-AF7F-72A11CC66AE6}" destId="{AAB22D8A-7293-47B9-B020-F7FEFFEAA047}" srcOrd="7" destOrd="0" presId="urn:microsoft.com/office/officeart/2005/8/layout/radial5"/>
    <dgm:cxn modelId="{6950F50C-F7E7-4361-AC02-735279399C54}" type="presParOf" srcId="{AAB22D8A-7293-47B9-B020-F7FEFFEAA047}" destId="{4E05F898-C0BB-4381-9BB8-128492CF17F7}" srcOrd="0" destOrd="0" presId="urn:microsoft.com/office/officeart/2005/8/layout/radial5"/>
    <dgm:cxn modelId="{734D5DCF-6E8E-4E12-B6D5-A2DA5DE562B1}" type="presParOf" srcId="{2A9768A4-E8D6-46AF-AF7F-72A11CC66AE6}" destId="{3E64B79D-E20B-4B21-89DE-88658ECF8D64}" srcOrd="8" destOrd="0" presId="urn:microsoft.com/office/officeart/2005/8/layout/radial5"/>
    <dgm:cxn modelId="{E03227C9-F611-489A-AC23-03E0B460FFDE}" type="presParOf" srcId="{2A9768A4-E8D6-46AF-AF7F-72A11CC66AE6}" destId="{AE4B76E0-AD12-4A28-A74A-0BEB73E6CD06}" srcOrd="9" destOrd="0" presId="urn:microsoft.com/office/officeart/2005/8/layout/radial5"/>
    <dgm:cxn modelId="{0240E264-FE70-4A3F-8682-9C3E61B91E90}" type="presParOf" srcId="{AE4B76E0-AD12-4A28-A74A-0BEB73E6CD06}" destId="{43426DFE-A726-4B39-80DA-56C8709C2E35}" srcOrd="0" destOrd="0" presId="urn:microsoft.com/office/officeart/2005/8/layout/radial5"/>
    <dgm:cxn modelId="{71ACD993-BCB9-41BA-BF03-CC22ABD19458}" type="presParOf" srcId="{2A9768A4-E8D6-46AF-AF7F-72A11CC66AE6}" destId="{180A6AFB-4A47-4833-BA3F-2A3B701728EF}" srcOrd="10" destOrd="0" presId="urn:microsoft.com/office/officeart/2005/8/layout/radial5"/>
    <dgm:cxn modelId="{FDC9867D-061F-4621-BD20-1AA5525357E2}" type="presParOf" srcId="{2A9768A4-E8D6-46AF-AF7F-72A11CC66AE6}" destId="{C1DFDEC8-4C03-4D20-864F-89628370E677}" srcOrd="11" destOrd="0" presId="urn:microsoft.com/office/officeart/2005/8/layout/radial5"/>
    <dgm:cxn modelId="{414E7682-4450-4256-8679-18363D6A845E}" type="presParOf" srcId="{C1DFDEC8-4C03-4D20-864F-89628370E677}" destId="{49F5747A-0C65-425F-9C68-A57B445614CE}" srcOrd="0" destOrd="0" presId="urn:microsoft.com/office/officeart/2005/8/layout/radial5"/>
    <dgm:cxn modelId="{DEEAEAD1-59BF-4D2B-9C9E-99184B7A1D06}" type="presParOf" srcId="{2A9768A4-E8D6-46AF-AF7F-72A11CC66AE6}" destId="{BE2D9F9E-5E4F-44AB-9B90-C1BE53C1A7CB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D5245A9-F85F-495A-9602-0748E037A9C5}" type="doc">
      <dgm:prSet loTypeId="urn:microsoft.com/office/officeart/2005/8/layout/radial5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latinLnBrk="1"/>
          <a:endParaRPr lang="ko-KR" altLang="en-US"/>
        </a:p>
      </dgm:t>
    </dgm:pt>
    <dgm:pt modelId="{697BAA40-EDB5-45E8-8323-A2CDEFF8B500}">
      <dgm:prSet phldrT="[텍스트]"/>
      <dgm:spPr/>
      <dgm:t>
        <a:bodyPr/>
        <a:lstStyle/>
        <a:p>
          <a:pPr latinLnBrk="1"/>
          <a:r>
            <a:rPr lang="ko-KR" altLang="en-US" dirty="0"/>
            <a:t>가치관</a:t>
          </a:r>
        </a:p>
      </dgm:t>
    </dgm:pt>
    <dgm:pt modelId="{E62B5731-7D2B-4BBA-B8DD-CBBBDBDB5B59}" type="parTrans" cxnId="{A2BA3E2E-FD2C-4BF2-B13E-42C23EA0F76C}">
      <dgm:prSet/>
      <dgm:spPr/>
      <dgm:t>
        <a:bodyPr/>
        <a:lstStyle/>
        <a:p>
          <a:pPr latinLnBrk="1"/>
          <a:endParaRPr lang="ko-KR" altLang="en-US"/>
        </a:p>
      </dgm:t>
    </dgm:pt>
    <dgm:pt modelId="{D5A23664-5FCD-4698-A2CC-716034F272FB}" type="sibTrans" cxnId="{A2BA3E2E-FD2C-4BF2-B13E-42C23EA0F76C}">
      <dgm:prSet/>
      <dgm:spPr/>
      <dgm:t>
        <a:bodyPr/>
        <a:lstStyle/>
        <a:p>
          <a:pPr latinLnBrk="1"/>
          <a:endParaRPr lang="ko-KR" altLang="en-US"/>
        </a:p>
      </dgm:t>
    </dgm:pt>
    <dgm:pt modelId="{757FD492-2E89-4FD5-8DEE-3A887352D776}">
      <dgm:prSet phldrT="[텍스트]"/>
      <dgm:spPr/>
      <dgm:t>
        <a:bodyPr/>
        <a:lstStyle/>
        <a:p>
          <a:pPr latinLnBrk="1"/>
          <a:r>
            <a:rPr lang="ko-KR" altLang="en-US" dirty="0"/>
            <a:t>명예</a:t>
          </a:r>
        </a:p>
      </dgm:t>
    </dgm:pt>
    <dgm:pt modelId="{2ED1B2A8-C611-44DA-8426-AC1E9631AF13}" type="parTrans" cxnId="{A5122C5F-729E-4DF0-B82F-935F7769C177}">
      <dgm:prSet/>
      <dgm:spPr/>
      <dgm:t>
        <a:bodyPr/>
        <a:lstStyle/>
        <a:p>
          <a:pPr latinLnBrk="1"/>
          <a:endParaRPr lang="ko-KR" altLang="en-US"/>
        </a:p>
      </dgm:t>
    </dgm:pt>
    <dgm:pt modelId="{1313F7A3-04F9-42A4-974F-45739B7B5FB6}" type="sibTrans" cxnId="{A5122C5F-729E-4DF0-B82F-935F7769C177}">
      <dgm:prSet/>
      <dgm:spPr/>
      <dgm:t>
        <a:bodyPr/>
        <a:lstStyle/>
        <a:p>
          <a:pPr latinLnBrk="1"/>
          <a:endParaRPr lang="ko-KR" altLang="en-US"/>
        </a:p>
      </dgm:t>
    </dgm:pt>
    <dgm:pt modelId="{3EE722FD-72BE-418A-BA11-F78D9944E30E}">
      <dgm:prSet phldrT="[텍스트]"/>
      <dgm:spPr/>
      <dgm:t>
        <a:bodyPr/>
        <a:lstStyle/>
        <a:p>
          <a:pPr latinLnBrk="1"/>
          <a:r>
            <a:rPr lang="ko-KR" altLang="en-US" dirty="0"/>
            <a:t>충성</a:t>
          </a:r>
        </a:p>
      </dgm:t>
    </dgm:pt>
    <dgm:pt modelId="{E8791622-A4C1-4FD3-952A-247415E8EED1}" type="parTrans" cxnId="{56C83149-9DC2-4E28-9001-E2C00B5355A8}">
      <dgm:prSet/>
      <dgm:spPr/>
      <dgm:t>
        <a:bodyPr/>
        <a:lstStyle/>
        <a:p>
          <a:pPr latinLnBrk="1"/>
          <a:endParaRPr lang="ko-KR" altLang="en-US"/>
        </a:p>
      </dgm:t>
    </dgm:pt>
    <dgm:pt modelId="{88356210-369A-4649-8FAA-539A739C0C42}" type="sibTrans" cxnId="{56C83149-9DC2-4E28-9001-E2C00B5355A8}">
      <dgm:prSet/>
      <dgm:spPr/>
      <dgm:t>
        <a:bodyPr/>
        <a:lstStyle/>
        <a:p>
          <a:pPr latinLnBrk="1"/>
          <a:endParaRPr lang="ko-KR" altLang="en-US"/>
        </a:p>
      </dgm:t>
    </dgm:pt>
    <dgm:pt modelId="{4E1400A2-6405-44F1-B76C-5563314F03AA}">
      <dgm:prSet phldrT="[텍스트]"/>
      <dgm:spPr/>
      <dgm:t>
        <a:bodyPr/>
        <a:lstStyle/>
        <a:p>
          <a:pPr latinLnBrk="1"/>
          <a:r>
            <a:rPr lang="ko-KR" altLang="en-US" dirty="0"/>
            <a:t>용기</a:t>
          </a:r>
        </a:p>
      </dgm:t>
    </dgm:pt>
    <dgm:pt modelId="{98F152F5-D656-4F04-949D-D2A1A68291D0}" type="parTrans" cxnId="{F971C3E8-E80D-493A-B3D2-A088EE06974E}">
      <dgm:prSet/>
      <dgm:spPr/>
      <dgm:t>
        <a:bodyPr/>
        <a:lstStyle/>
        <a:p>
          <a:pPr latinLnBrk="1"/>
          <a:endParaRPr lang="ko-KR" altLang="en-US"/>
        </a:p>
      </dgm:t>
    </dgm:pt>
    <dgm:pt modelId="{846EC262-E8EF-4663-8913-6283B0B27632}" type="sibTrans" cxnId="{F971C3E8-E80D-493A-B3D2-A088EE06974E}">
      <dgm:prSet/>
      <dgm:spPr/>
      <dgm:t>
        <a:bodyPr/>
        <a:lstStyle/>
        <a:p>
          <a:pPr latinLnBrk="1"/>
          <a:endParaRPr lang="ko-KR" altLang="en-US"/>
        </a:p>
      </dgm:t>
    </dgm:pt>
    <dgm:pt modelId="{C060527E-AF0A-4CBD-957A-3015A97FC2F7}">
      <dgm:prSet phldrT="[텍스트]"/>
      <dgm:spPr/>
      <dgm:t>
        <a:bodyPr/>
        <a:lstStyle/>
        <a:p>
          <a:pPr latinLnBrk="1"/>
          <a:r>
            <a:rPr lang="ko-KR" altLang="en-US" dirty="0"/>
            <a:t>필승</a:t>
          </a:r>
        </a:p>
      </dgm:t>
    </dgm:pt>
    <dgm:pt modelId="{2EBE0363-1D11-43EC-BF66-6DAE1CCE3F88}" type="parTrans" cxnId="{5B8E0558-5988-4943-B327-11DC5D1CF5D2}">
      <dgm:prSet/>
      <dgm:spPr/>
      <dgm:t>
        <a:bodyPr/>
        <a:lstStyle/>
        <a:p>
          <a:pPr latinLnBrk="1"/>
          <a:endParaRPr lang="ko-KR" altLang="en-US"/>
        </a:p>
      </dgm:t>
    </dgm:pt>
    <dgm:pt modelId="{1ED31004-8DCB-4CD6-B6AD-0095D0D30E59}" type="sibTrans" cxnId="{5B8E0558-5988-4943-B327-11DC5D1CF5D2}">
      <dgm:prSet/>
      <dgm:spPr/>
      <dgm:t>
        <a:bodyPr/>
        <a:lstStyle/>
        <a:p>
          <a:pPr latinLnBrk="1"/>
          <a:endParaRPr lang="ko-KR" altLang="en-US"/>
        </a:p>
      </dgm:t>
    </dgm:pt>
    <dgm:pt modelId="{41CFE3CC-9F42-47E7-92B9-8F5ECECB09CB}">
      <dgm:prSet phldrT="[텍스트]" custT="1"/>
      <dgm:spPr/>
      <dgm:t>
        <a:bodyPr/>
        <a:lstStyle/>
        <a:p>
          <a:pPr latinLnBrk="1"/>
          <a:r>
            <a:rPr lang="ko-KR" altLang="en-US" sz="1050" dirty="0"/>
            <a:t>임전무퇴의</a:t>
          </a:r>
          <a:r>
            <a:rPr lang="ko-KR" altLang="en-US" sz="1300" dirty="0"/>
            <a:t> </a:t>
          </a:r>
          <a:r>
            <a:rPr lang="ko-KR" altLang="en-US" sz="1000" dirty="0"/>
            <a:t>기상</a:t>
          </a:r>
          <a:endParaRPr lang="ko-KR" altLang="en-US" sz="1100" dirty="0"/>
        </a:p>
      </dgm:t>
    </dgm:pt>
    <dgm:pt modelId="{AB9C4D1D-25D9-4509-B783-88DD8087CBC0}" type="parTrans" cxnId="{6D455A26-5EB9-43B2-9BE4-A91910384A5B}">
      <dgm:prSet/>
      <dgm:spPr/>
      <dgm:t>
        <a:bodyPr/>
        <a:lstStyle/>
        <a:p>
          <a:pPr latinLnBrk="1"/>
          <a:endParaRPr lang="ko-KR" altLang="en-US"/>
        </a:p>
      </dgm:t>
    </dgm:pt>
    <dgm:pt modelId="{E5F07F69-D437-4F11-AADA-CF3BB8960002}" type="sibTrans" cxnId="{6D455A26-5EB9-43B2-9BE4-A91910384A5B}">
      <dgm:prSet/>
      <dgm:spPr/>
      <dgm:t>
        <a:bodyPr/>
        <a:lstStyle/>
        <a:p>
          <a:pPr latinLnBrk="1"/>
          <a:endParaRPr lang="ko-KR" altLang="en-US"/>
        </a:p>
      </dgm:t>
    </dgm:pt>
    <dgm:pt modelId="{1C606A31-F101-4866-B488-A7374C704BDB}">
      <dgm:prSet phldrT="[텍스트]" custT="1"/>
      <dgm:spPr/>
      <dgm:t>
        <a:bodyPr/>
        <a:lstStyle/>
        <a:p>
          <a:pPr latinLnBrk="1"/>
          <a:r>
            <a:rPr lang="ko-KR" altLang="en-US" sz="1050" dirty="0"/>
            <a:t>애국애족의 </a:t>
          </a:r>
          <a:br>
            <a:rPr lang="en-US" altLang="ko-KR" sz="1100" dirty="0"/>
          </a:br>
          <a:r>
            <a:rPr lang="ko-KR" altLang="en-US" sz="1000" dirty="0"/>
            <a:t>정신</a:t>
          </a:r>
          <a:endParaRPr lang="ko-KR" altLang="en-US" sz="1100" dirty="0"/>
        </a:p>
      </dgm:t>
    </dgm:pt>
    <dgm:pt modelId="{D058EDD5-A92F-4D5E-98F2-88DA77A623F2}" type="parTrans" cxnId="{875CBAC3-0888-4AD1-9420-055F2296FBC9}">
      <dgm:prSet/>
      <dgm:spPr/>
      <dgm:t>
        <a:bodyPr/>
        <a:lstStyle/>
        <a:p>
          <a:pPr latinLnBrk="1"/>
          <a:endParaRPr lang="ko-KR" altLang="en-US"/>
        </a:p>
      </dgm:t>
    </dgm:pt>
    <dgm:pt modelId="{24E95BD2-73CC-4FAC-B965-D32063EFC0CF}" type="sibTrans" cxnId="{875CBAC3-0888-4AD1-9420-055F2296FBC9}">
      <dgm:prSet/>
      <dgm:spPr/>
      <dgm:t>
        <a:bodyPr/>
        <a:lstStyle/>
        <a:p>
          <a:pPr latinLnBrk="1"/>
          <a:endParaRPr lang="ko-KR" altLang="en-US"/>
        </a:p>
      </dgm:t>
    </dgm:pt>
    <dgm:pt modelId="{2A9768A4-E8D6-46AF-AF7F-72A11CC66AE6}" type="pres">
      <dgm:prSet presAssocID="{ED5245A9-F85F-495A-9602-0748E037A9C5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83C5E54-790E-4001-AF15-F29F1A2C5C0C}" type="pres">
      <dgm:prSet presAssocID="{697BAA40-EDB5-45E8-8323-A2CDEFF8B500}" presName="centerShape" presStyleLbl="node0" presStyleIdx="0" presStyleCnt="1" custLinFactNeighborX="-34" custLinFactNeighborY="-736"/>
      <dgm:spPr/>
    </dgm:pt>
    <dgm:pt modelId="{F6570B56-8BAC-4B04-B28E-E9462BAE2E75}" type="pres">
      <dgm:prSet presAssocID="{2ED1B2A8-C611-44DA-8426-AC1E9631AF13}" presName="parTrans" presStyleLbl="sibTrans2D1" presStyleIdx="0" presStyleCnt="6"/>
      <dgm:spPr/>
    </dgm:pt>
    <dgm:pt modelId="{64E5FD45-944D-4F73-A2A8-EEE6DE75E003}" type="pres">
      <dgm:prSet presAssocID="{2ED1B2A8-C611-44DA-8426-AC1E9631AF13}" presName="connectorText" presStyleLbl="sibTrans2D1" presStyleIdx="0" presStyleCnt="6"/>
      <dgm:spPr/>
    </dgm:pt>
    <dgm:pt modelId="{BCACFA37-8CA4-4800-B140-407E132BD652}" type="pres">
      <dgm:prSet presAssocID="{757FD492-2E89-4FD5-8DEE-3A887352D776}" presName="node" presStyleLbl="node1" presStyleIdx="0" presStyleCnt="6">
        <dgm:presLayoutVars>
          <dgm:bulletEnabled val="1"/>
        </dgm:presLayoutVars>
      </dgm:prSet>
      <dgm:spPr/>
    </dgm:pt>
    <dgm:pt modelId="{371F4CB8-0F12-4B3A-9B72-A1D8E2C7B668}" type="pres">
      <dgm:prSet presAssocID="{E8791622-A4C1-4FD3-952A-247415E8EED1}" presName="parTrans" presStyleLbl="sibTrans2D1" presStyleIdx="1" presStyleCnt="6"/>
      <dgm:spPr/>
    </dgm:pt>
    <dgm:pt modelId="{F1293A4D-86DC-4216-95BA-7714F09AA449}" type="pres">
      <dgm:prSet presAssocID="{E8791622-A4C1-4FD3-952A-247415E8EED1}" presName="connectorText" presStyleLbl="sibTrans2D1" presStyleIdx="1" presStyleCnt="6"/>
      <dgm:spPr/>
    </dgm:pt>
    <dgm:pt modelId="{DA6FA1F2-0E1D-4588-9B03-58A47592AE32}" type="pres">
      <dgm:prSet presAssocID="{3EE722FD-72BE-418A-BA11-F78D9944E30E}" presName="node" presStyleLbl="node1" presStyleIdx="1" presStyleCnt="6">
        <dgm:presLayoutVars>
          <dgm:bulletEnabled val="1"/>
        </dgm:presLayoutVars>
      </dgm:prSet>
      <dgm:spPr/>
    </dgm:pt>
    <dgm:pt modelId="{64DF5346-83AB-41F4-B1FB-3314E34A5ECF}" type="pres">
      <dgm:prSet presAssocID="{98F152F5-D656-4F04-949D-D2A1A68291D0}" presName="parTrans" presStyleLbl="sibTrans2D1" presStyleIdx="2" presStyleCnt="6"/>
      <dgm:spPr/>
    </dgm:pt>
    <dgm:pt modelId="{060A0337-A117-4946-97D1-8973F0EBE5C8}" type="pres">
      <dgm:prSet presAssocID="{98F152F5-D656-4F04-949D-D2A1A68291D0}" presName="connectorText" presStyleLbl="sibTrans2D1" presStyleIdx="2" presStyleCnt="6"/>
      <dgm:spPr/>
    </dgm:pt>
    <dgm:pt modelId="{5E3858E7-A5A5-4E7C-8773-4C027246ECBF}" type="pres">
      <dgm:prSet presAssocID="{4E1400A2-6405-44F1-B76C-5563314F03AA}" presName="node" presStyleLbl="node1" presStyleIdx="2" presStyleCnt="6">
        <dgm:presLayoutVars>
          <dgm:bulletEnabled val="1"/>
        </dgm:presLayoutVars>
      </dgm:prSet>
      <dgm:spPr/>
    </dgm:pt>
    <dgm:pt modelId="{AAB22D8A-7293-47B9-B020-F7FEFFEAA047}" type="pres">
      <dgm:prSet presAssocID="{2EBE0363-1D11-43EC-BF66-6DAE1CCE3F88}" presName="parTrans" presStyleLbl="sibTrans2D1" presStyleIdx="3" presStyleCnt="6"/>
      <dgm:spPr/>
    </dgm:pt>
    <dgm:pt modelId="{4E05F898-C0BB-4381-9BB8-128492CF17F7}" type="pres">
      <dgm:prSet presAssocID="{2EBE0363-1D11-43EC-BF66-6DAE1CCE3F88}" presName="connectorText" presStyleLbl="sibTrans2D1" presStyleIdx="3" presStyleCnt="6"/>
      <dgm:spPr/>
    </dgm:pt>
    <dgm:pt modelId="{3E64B79D-E20B-4B21-89DE-88658ECF8D64}" type="pres">
      <dgm:prSet presAssocID="{C060527E-AF0A-4CBD-957A-3015A97FC2F7}" presName="node" presStyleLbl="node1" presStyleIdx="3" presStyleCnt="6">
        <dgm:presLayoutVars>
          <dgm:bulletEnabled val="1"/>
        </dgm:presLayoutVars>
      </dgm:prSet>
      <dgm:spPr/>
    </dgm:pt>
    <dgm:pt modelId="{AE4B76E0-AD12-4A28-A74A-0BEB73E6CD06}" type="pres">
      <dgm:prSet presAssocID="{AB9C4D1D-25D9-4509-B783-88DD8087CBC0}" presName="parTrans" presStyleLbl="sibTrans2D1" presStyleIdx="4" presStyleCnt="6"/>
      <dgm:spPr/>
    </dgm:pt>
    <dgm:pt modelId="{43426DFE-A726-4B39-80DA-56C8709C2E35}" type="pres">
      <dgm:prSet presAssocID="{AB9C4D1D-25D9-4509-B783-88DD8087CBC0}" presName="connectorText" presStyleLbl="sibTrans2D1" presStyleIdx="4" presStyleCnt="6"/>
      <dgm:spPr/>
    </dgm:pt>
    <dgm:pt modelId="{180A6AFB-4A47-4833-BA3F-2A3B701728EF}" type="pres">
      <dgm:prSet presAssocID="{41CFE3CC-9F42-47E7-92B9-8F5ECECB09CB}" presName="node" presStyleLbl="node1" presStyleIdx="4" presStyleCnt="6">
        <dgm:presLayoutVars>
          <dgm:bulletEnabled val="1"/>
        </dgm:presLayoutVars>
      </dgm:prSet>
      <dgm:spPr/>
    </dgm:pt>
    <dgm:pt modelId="{C1DFDEC8-4C03-4D20-864F-89628370E677}" type="pres">
      <dgm:prSet presAssocID="{D058EDD5-A92F-4D5E-98F2-88DA77A623F2}" presName="parTrans" presStyleLbl="sibTrans2D1" presStyleIdx="5" presStyleCnt="6"/>
      <dgm:spPr/>
    </dgm:pt>
    <dgm:pt modelId="{49F5747A-0C65-425F-9C68-A57B445614CE}" type="pres">
      <dgm:prSet presAssocID="{D058EDD5-A92F-4D5E-98F2-88DA77A623F2}" presName="connectorText" presStyleLbl="sibTrans2D1" presStyleIdx="5" presStyleCnt="6"/>
      <dgm:spPr/>
    </dgm:pt>
    <dgm:pt modelId="{BE2D9F9E-5E4F-44AB-9B90-C1BE53C1A7CB}" type="pres">
      <dgm:prSet presAssocID="{1C606A31-F101-4866-B488-A7374C704BDB}" presName="node" presStyleLbl="node1" presStyleIdx="5" presStyleCnt="6">
        <dgm:presLayoutVars>
          <dgm:bulletEnabled val="1"/>
        </dgm:presLayoutVars>
      </dgm:prSet>
      <dgm:spPr/>
    </dgm:pt>
  </dgm:ptLst>
  <dgm:cxnLst>
    <dgm:cxn modelId="{6D455A26-5EB9-43B2-9BE4-A91910384A5B}" srcId="{697BAA40-EDB5-45E8-8323-A2CDEFF8B500}" destId="{41CFE3CC-9F42-47E7-92B9-8F5ECECB09CB}" srcOrd="4" destOrd="0" parTransId="{AB9C4D1D-25D9-4509-B783-88DD8087CBC0}" sibTransId="{E5F07F69-D437-4F11-AADA-CF3BB8960002}"/>
    <dgm:cxn modelId="{1E5AB728-7B78-4D4C-BC03-709872B822F2}" type="presOf" srcId="{2EBE0363-1D11-43EC-BF66-6DAE1CCE3F88}" destId="{AAB22D8A-7293-47B9-B020-F7FEFFEAA047}" srcOrd="0" destOrd="0" presId="urn:microsoft.com/office/officeart/2005/8/layout/radial5"/>
    <dgm:cxn modelId="{A2BA3E2E-FD2C-4BF2-B13E-42C23EA0F76C}" srcId="{ED5245A9-F85F-495A-9602-0748E037A9C5}" destId="{697BAA40-EDB5-45E8-8323-A2CDEFF8B500}" srcOrd="0" destOrd="0" parTransId="{E62B5731-7D2B-4BBA-B8DD-CBBBDBDB5B59}" sibTransId="{D5A23664-5FCD-4698-A2CC-716034F272FB}"/>
    <dgm:cxn modelId="{CCAAF234-5DFE-4627-971E-B942D9E04FE4}" type="presOf" srcId="{4E1400A2-6405-44F1-B76C-5563314F03AA}" destId="{5E3858E7-A5A5-4E7C-8773-4C027246ECBF}" srcOrd="0" destOrd="0" presId="urn:microsoft.com/office/officeart/2005/8/layout/radial5"/>
    <dgm:cxn modelId="{A5122C5F-729E-4DF0-B82F-935F7769C177}" srcId="{697BAA40-EDB5-45E8-8323-A2CDEFF8B500}" destId="{757FD492-2E89-4FD5-8DEE-3A887352D776}" srcOrd="0" destOrd="0" parTransId="{2ED1B2A8-C611-44DA-8426-AC1E9631AF13}" sibTransId="{1313F7A3-04F9-42A4-974F-45739B7B5FB6}"/>
    <dgm:cxn modelId="{C0185C61-AAAD-4C63-87E7-9B3DA7DED64F}" type="presOf" srcId="{2ED1B2A8-C611-44DA-8426-AC1E9631AF13}" destId="{64E5FD45-944D-4F73-A2A8-EEE6DE75E003}" srcOrd="1" destOrd="0" presId="urn:microsoft.com/office/officeart/2005/8/layout/radial5"/>
    <dgm:cxn modelId="{56C83149-9DC2-4E28-9001-E2C00B5355A8}" srcId="{697BAA40-EDB5-45E8-8323-A2CDEFF8B500}" destId="{3EE722FD-72BE-418A-BA11-F78D9944E30E}" srcOrd="1" destOrd="0" parTransId="{E8791622-A4C1-4FD3-952A-247415E8EED1}" sibTransId="{88356210-369A-4649-8FAA-539A739C0C42}"/>
    <dgm:cxn modelId="{66189654-9220-49B3-8A5F-ADB25C4F6AC4}" type="presOf" srcId="{AB9C4D1D-25D9-4509-B783-88DD8087CBC0}" destId="{43426DFE-A726-4B39-80DA-56C8709C2E35}" srcOrd="1" destOrd="0" presId="urn:microsoft.com/office/officeart/2005/8/layout/radial5"/>
    <dgm:cxn modelId="{5B8E0558-5988-4943-B327-11DC5D1CF5D2}" srcId="{697BAA40-EDB5-45E8-8323-A2CDEFF8B500}" destId="{C060527E-AF0A-4CBD-957A-3015A97FC2F7}" srcOrd="3" destOrd="0" parTransId="{2EBE0363-1D11-43EC-BF66-6DAE1CCE3F88}" sibTransId="{1ED31004-8DCB-4CD6-B6AD-0095D0D30E59}"/>
    <dgm:cxn modelId="{A87F5259-30B0-4917-8A03-AC285D1086D0}" type="presOf" srcId="{2EBE0363-1D11-43EC-BF66-6DAE1CCE3F88}" destId="{4E05F898-C0BB-4381-9BB8-128492CF17F7}" srcOrd="1" destOrd="0" presId="urn:microsoft.com/office/officeart/2005/8/layout/radial5"/>
    <dgm:cxn modelId="{5CE3117F-8B8E-4426-8FF0-BB0141D61CB5}" type="presOf" srcId="{2ED1B2A8-C611-44DA-8426-AC1E9631AF13}" destId="{F6570B56-8BAC-4B04-B28E-E9462BAE2E75}" srcOrd="0" destOrd="0" presId="urn:microsoft.com/office/officeart/2005/8/layout/radial5"/>
    <dgm:cxn modelId="{C3D39083-5C24-4CE7-ACE2-7C6018C53BB9}" type="presOf" srcId="{98F152F5-D656-4F04-949D-D2A1A68291D0}" destId="{64DF5346-83AB-41F4-B1FB-3314E34A5ECF}" srcOrd="0" destOrd="0" presId="urn:microsoft.com/office/officeart/2005/8/layout/radial5"/>
    <dgm:cxn modelId="{DAB59884-375E-43C9-BC4C-D206FDDD549C}" type="presOf" srcId="{3EE722FD-72BE-418A-BA11-F78D9944E30E}" destId="{DA6FA1F2-0E1D-4588-9B03-58A47592AE32}" srcOrd="0" destOrd="0" presId="urn:microsoft.com/office/officeart/2005/8/layout/radial5"/>
    <dgm:cxn modelId="{C5F7808D-F179-4CF9-A43C-F6D1A1287A95}" type="presOf" srcId="{D058EDD5-A92F-4D5E-98F2-88DA77A623F2}" destId="{49F5747A-0C65-425F-9C68-A57B445614CE}" srcOrd="1" destOrd="0" presId="urn:microsoft.com/office/officeart/2005/8/layout/radial5"/>
    <dgm:cxn modelId="{A83C24A0-2544-4792-B4D1-349211C8BDF0}" type="presOf" srcId="{AB9C4D1D-25D9-4509-B783-88DD8087CBC0}" destId="{AE4B76E0-AD12-4A28-A74A-0BEB73E6CD06}" srcOrd="0" destOrd="0" presId="urn:microsoft.com/office/officeart/2005/8/layout/radial5"/>
    <dgm:cxn modelId="{1B2840AC-85CA-4320-9C16-10F5C046FD8D}" type="presOf" srcId="{1C606A31-F101-4866-B488-A7374C704BDB}" destId="{BE2D9F9E-5E4F-44AB-9B90-C1BE53C1A7CB}" srcOrd="0" destOrd="0" presId="urn:microsoft.com/office/officeart/2005/8/layout/radial5"/>
    <dgm:cxn modelId="{CCCC11BD-CB82-4E06-9999-48F22668EEC6}" type="presOf" srcId="{E8791622-A4C1-4FD3-952A-247415E8EED1}" destId="{371F4CB8-0F12-4B3A-9B72-A1D8E2C7B668}" srcOrd="0" destOrd="0" presId="urn:microsoft.com/office/officeart/2005/8/layout/radial5"/>
    <dgm:cxn modelId="{E26715BD-00D4-4FC6-A4B3-C975B2C6F730}" type="presOf" srcId="{E8791622-A4C1-4FD3-952A-247415E8EED1}" destId="{F1293A4D-86DC-4216-95BA-7714F09AA449}" srcOrd="1" destOrd="0" presId="urn:microsoft.com/office/officeart/2005/8/layout/radial5"/>
    <dgm:cxn modelId="{54D074C2-8025-4616-826F-2D17D0C4EA0C}" type="presOf" srcId="{C060527E-AF0A-4CBD-957A-3015A97FC2F7}" destId="{3E64B79D-E20B-4B21-89DE-88658ECF8D64}" srcOrd="0" destOrd="0" presId="urn:microsoft.com/office/officeart/2005/8/layout/radial5"/>
    <dgm:cxn modelId="{875CBAC3-0888-4AD1-9420-055F2296FBC9}" srcId="{697BAA40-EDB5-45E8-8323-A2CDEFF8B500}" destId="{1C606A31-F101-4866-B488-A7374C704BDB}" srcOrd="5" destOrd="0" parTransId="{D058EDD5-A92F-4D5E-98F2-88DA77A623F2}" sibTransId="{24E95BD2-73CC-4FAC-B965-D32063EFC0CF}"/>
    <dgm:cxn modelId="{D17C5AD3-FB2F-4E79-BA22-67CAFB835326}" type="presOf" srcId="{697BAA40-EDB5-45E8-8323-A2CDEFF8B500}" destId="{E83C5E54-790E-4001-AF15-F29F1A2C5C0C}" srcOrd="0" destOrd="0" presId="urn:microsoft.com/office/officeart/2005/8/layout/radial5"/>
    <dgm:cxn modelId="{067DD4D4-1FE1-4849-906E-1CD8CA4E79A2}" type="presOf" srcId="{41CFE3CC-9F42-47E7-92B9-8F5ECECB09CB}" destId="{180A6AFB-4A47-4833-BA3F-2A3B701728EF}" srcOrd="0" destOrd="0" presId="urn:microsoft.com/office/officeart/2005/8/layout/radial5"/>
    <dgm:cxn modelId="{22B4D8DB-7F1E-4EF4-A55A-EC6C0F0DBC6A}" type="presOf" srcId="{98F152F5-D656-4F04-949D-D2A1A68291D0}" destId="{060A0337-A117-4946-97D1-8973F0EBE5C8}" srcOrd="1" destOrd="0" presId="urn:microsoft.com/office/officeart/2005/8/layout/radial5"/>
    <dgm:cxn modelId="{1866C9E2-F793-4091-947E-F71034ADF1F2}" type="presOf" srcId="{D058EDD5-A92F-4D5E-98F2-88DA77A623F2}" destId="{C1DFDEC8-4C03-4D20-864F-89628370E677}" srcOrd="0" destOrd="0" presId="urn:microsoft.com/office/officeart/2005/8/layout/radial5"/>
    <dgm:cxn modelId="{9ED96EE8-848F-4A85-8E9C-5377AF165D88}" type="presOf" srcId="{ED5245A9-F85F-495A-9602-0748E037A9C5}" destId="{2A9768A4-E8D6-46AF-AF7F-72A11CC66AE6}" srcOrd="0" destOrd="0" presId="urn:microsoft.com/office/officeart/2005/8/layout/radial5"/>
    <dgm:cxn modelId="{F971C3E8-E80D-493A-B3D2-A088EE06974E}" srcId="{697BAA40-EDB5-45E8-8323-A2CDEFF8B500}" destId="{4E1400A2-6405-44F1-B76C-5563314F03AA}" srcOrd="2" destOrd="0" parTransId="{98F152F5-D656-4F04-949D-D2A1A68291D0}" sibTransId="{846EC262-E8EF-4663-8913-6283B0B27632}"/>
    <dgm:cxn modelId="{BD1B6FFD-A15F-4F75-A836-D0B57D1D4FBA}" type="presOf" srcId="{757FD492-2E89-4FD5-8DEE-3A887352D776}" destId="{BCACFA37-8CA4-4800-B140-407E132BD652}" srcOrd="0" destOrd="0" presId="urn:microsoft.com/office/officeart/2005/8/layout/radial5"/>
    <dgm:cxn modelId="{82C1FDA9-D3E2-4FCD-B55D-F3CD87328952}" type="presParOf" srcId="{2A9768A4-E8D6-46AF-AF7F-72A11CC66AE6}" destId="{E83C5E54-790E-4001-AF15-F29F1A2C5C0C}" srcOrd="0" destOrd="0" presId="urn:microsoft.com/office/officeart/2005/8/layout/radial5"/>
    <dgm:cxn modelId="{3307468F-4CDC-4581-9B73-BBAAFDF102BA}" type="presParOf" srcId="{2A9768A4-E8D6-46AF-AF7F-72A11CC66AE6}" destId="{F6570B56-8BAC-4B04-B28E-E9462BAE2E75}" srcOrd="1" destOrd="0" presId="urn:microsoft.com/office/officeart/2005/8/layout/radial5"/>
    <dgm:cxn modelId="{9AF3A7BA-EB9E-4907-AC13-392DCC9B6727}" type="presParOf" srcId="{F6570B56-8BAC-4B04-B28E-E9462BAE2E75}" destId="{64E5FD45-944D-4F73-A2A8-EEE6DE75E003}" srcOrd="0" destOrd="0" presId="urn:microsoft.com/office/officeart/2005/8/layout/radial5"/>
    <dgm:cxn modelId="{68C0C99C-51C0-4623-A0AF-6EEF0E5956EE}" type="presParOf" srcId="{2A9768A4-E8D6-46AF-AF7F-72A11CC66AE6}" destId="{BCACFA37-8CA4-4800-B140-407E132BD652}" srcOrd="2" destOrd="0" presId="urn:microsoft.com/office/officeart/2005/8/layout/radial5"/>
    <dgm:cxn modelId="{D9349932-8D9D-423A-913B-AAAB4D549AF9}" type="presParOf" srcId="{2A9768A4-E8D6-46AF-AF7F-72A11CC66AE6}" destId="{371F4CB8-0F12-4B3A-9B72-A1D8E2C7B668}" srcOrd="3" destOrd="0" presId="urn:microsoft.com/office/officeart/2005/8/layout/radial5"/>
    <dgm:cxn modelId="{720AF21F-52F8-4E01-8666-76A0CC20550B}" type="presParOf" srcId="{371F4CB8-0F12-4B3A-9B72-A1D8E2C7B668}" destId="{F1293A4D-86DC-4216-95BA-7714F09AA449}" srcOrd="0" destOrd="0" presId="urn:microsoft.com/office/officeart/2005/8/layout/radial5"/>
    <dgm:cxn modelId="{A243E5FC-A094-477A-87B2-2B5B6665E702}" type="presParOf" srcId="{2A9768A4-E8D6-46AF-AF7F-72A11CC66AE6}" destId="{DA6FA1F2-0E1D-4588-9B03-58A47592AE32}" srcOrd="4" destOrd="0" presId="urn:microsoft.com/office/officeart/2005/8/layout/radial5"/>
    <dgm:cxn modelId="{F3A20264-D152-4F1B-AC8A-7ED2B7772E1A}" type="presParOf" srcId="{2A9768A4-E8D6-46AF-AF7F-72A11CC66AE6}" destId="{64DF5346-83AB-41F4-B1FB-3314E34A5ECF}" srcOrd="5" destOrd="0" presId="urn:microsoft.com/office/officeart/2005/8/layout/radial5"/>
    <dgm:cxn modelId="{40665A6E-7782-4DEE-A964-28D06430BC8F}" type="presParOf" srcId="{64DF5346-83AB-41F4-B1FB-3314E34A5ECF}" destId="{060A0337-A117-4946-97D1-8973F0EBE5C8}" srcOrd="0" destOrd="0" presId="urn:microsoft.com/office/officeart/2005/8/layout/radial5"/>
    <dgm:cxn modelId="{64C76774-FDE9-4B91-9C10-A0261193BEA4}" type="presParOf" srcId="{2A9768A4-E8D6-46AF-AF7F-72A11CC66AE6}" destId="{5E3858E7-A5A5-4E7C-8773-4C027246ECBF}" srcOrd="6" destOrd="0" presId="urn:microsoft.com/office/officeart/2005/8/layout/radial5"/>
    <dgm:cxn modelId="{2748849E-22EB-49AE-837E-1BC5EF2F731D}" type="presParOf" srcId="{2A9768A4-E8D6-46AF-AF7F-72A11CC66AE6}" destId="{AAB22D8A-7293-47B9-B020-F7FEFFEAA047}" srcOrd="7" destOrd="0" presId="urn:microsoft.com/office/officeart/2005/8/layout/radial5"/>
    <dgm:cxn modelId="{6950F50C-F7E7-4361-AC02-735279399C54}" type="presParOf" srcId="{AAB22D8A-7293-47B9-B020-F7FEFFEAA047}" destId="{4E05F898-C0BB-4381-9BB8-128492CF17F7}" srcOrd="0" destOrd="0" presId="urn:microsoft.com/office/officeart/2005/8/layout/radial5"/>
    <dgm:cxn modelId="{734D5DCF-6E8E-4E12-B6D5-A2DA5DE562B1}" type="presParOf" srcId="{2A9768A4-E8D6-46AF-AF7F-72A11CC66AE6}" destId="{3E64B79D-E20B-4B21-89DE-88658ECF8D64}" srcOrd="8" destOrd="0" presId="urn:microsoft.com/office/officeart/2005/8/layout/radial5"/>
    <dgm:cxn modelId="{E03227C9-F611-489A-AC23-03E0B460FFDE}" type="presParOf" srcId="{2A9768A4-E8D6-46AF-AF7F-72A11CC66AE6}" destId="{AE4B76E0-AD12-4A28-A74A-0BEB73E6CD06}" srcOrd="9" destOrd="0" presId="urn:microsoft.com/office/officeart/2005/8/layout/radial5"/>
    <dgm:cxn modelId="{0240E264-FE70-4A3F-8682-9C3E61B91E90}" type="presParOf" srcId="{AE4B76E0-AD12-4A28-A74A-0BEB73E6CD06}" destId="{43426DFE-A726-4B39-80DA-56C8709C2E35}" srcOrd="0" destOrd="0" presId="urn:microsoft.com/office/officeart/2005/8/layout/radial5"/>
    <dgm:cxn modelId="{71ACD993-BCB9-41BA-BF03-CC22ABD19458}" type="presParOf" srcId="{2A9768A4-E8D6-46AF-AF7F-72A11CC66AE6}" destId="{180A6AFB-4A47-4833-BA3F-2A3B701728EF}" srcOrd="10" destOrd="0" presId="urn:microsoft.com/office/officeart/2005/8/layout/radial5"/>
    <dgm:cxn modelId="{FDC9867D-061F-4621-BD20-1AA5525357E2}" type="presParOf" srcId="{2A9768A4-E8D6-46AF-AF7F-72A11CC66AE6}" destId="{C1DFDEC8-4C03-4D20-864F-89628370E677}" srcOrd="11" destOrd="0" presId="urn:microsoft.com/office/officeart/2005/8/layout/radial5"/>
    <dgm:cxn modelId="{414E7682-4450-4256-8679-18363D6A845E}" type="presParOf" srcId="{C1DFDEC8-4C03-4D20-864F-89628370E677}" destId="{49F5747A-0C65-425F-9C68-A57B445614CE}" srcOrd="0" destOrd="0" presId="urn:microsoft.com/office/officeart/2005/8/layout/radial5"/>
    <dgm:cxn modelId="{DEEAEAD1-59BF-4D2B-9C9E-99184B7A1D06}" type="presParOf" srcId="{2A9768A4-E8D6-46AF-AF7F-72A11CC66AE6}" destId="{BE2D9F9E-5E4F-44AB-9B90-C1BE53C1A7CB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D5245A9-F85F-495A-9602-0748E037A9C5}" type="doc">
      <dgm:prSet loTypeId="urn:microsoft.com/office/officeart/2005/8/layout/radial5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latinLnBrk="1"/>
          <a:endParaRPr lang="ko-KR" altLang="en-US"/>
        </a:p>
      </dgm:t>
    </dgm:pt>
    <dgm:pt modelId="{697BAA40-EDB5-45E8-8323-A2CDEFF8B500}">
      <dgm:prSet phldrT="[텍스트]"/>
      <dgm:spPr/>
      <dgm:t>
        <a:bodyPr/>
        <a:lstStyle/>
        <a:p>
          <a:pPr latinLnBrk="1"/>
          <a:r>
            <a:rPr lang="ko-KR" altLang="en-US" dirty="0"/>
            <a:t>가치관</a:t>
          </a:r>
        </a:p>
      </dgm:t>
    </dgm:pt>
    <dgm:pt modelId="{E62B5731-7D2B-4BBA-B8DD-CBBBDBDB5B59}" type="parTrans" cxnId="{A2BA3E2E-FD2C-4BF2-B13E-42C23EA0F76C}">
      <dgm:prSet/>
      <dgm:spPr/>
      <dgm:t>
        <a:bodyPr/>
        <a:lstStyle/>
        <a:p>
          <a:pPr latinLnBrk="1"/>
          <a:endParaRPr lang="ko-KR" altLang="en-US"/>
        </a:p>
      </dgm:t>
    </dgm:pt>
    <dgm:pt modelId="{D5A23664-5FCD-4698-A2CC-716034F272FB}" type="sibTrans" cxnId="{A2BA3E2E-FD2C-4BF2-B13E-42C23EA0F76C}">
      <dgm:prSet/>
      <dgm:spPr/>
      <dgm:t>
        <a:bodyPr/>
        <a:lstStyle/>
        <a:p>
          <a:pPr latinLnBrk="1"/>
          <a:endParaRPr lang="ko-KR" altLang="en-US"/>
        </a:p>
      </dgm:t>
    </dgm:pt>
    <dgm:pt modelId="{757FD492-2E89-4FD5-8DEE-3A887352D776}">
      <dgm:prSet phldrT="[텍스트]"/>
      <dgm:spPr/>
      <dgm:t>
        <a:bodyPr/>
        <a:lstStyle/>
        <a:p>
          <a:pPr latinLnBrk="1"/>
          <a:r>
            <a:rPr lang="ko-KR" altLang="en-US" dirty="0"/>
            <a:t>명예</a:t>
          </a:r>
        </a:p>
      </dgm:t>
    </dgm:pt>
    <dgm:pt modelId="{2ED1B2A8-C611-44DA-8426-AC1E9631AF13}" type="parTrans" cxnId="{A5122C5F-729E-4DF0-B82F-935F7769C177}">
      <dgm:prSet/>
      <dgm:spPr/>
      <dgm:t>
        <a:bodyPr/>
        <a:lstStyle/>
        <a:p>
          <a:pPr latinLnBrk="1"/>
          <a:endParaRPr lang="ko-KR" altLang="en-US"/>
        </a:p>
      </dgm:t>
    </dgm:pt>
    <dgm:pt modelId="{1313F7A3-04F9-42A4-974F-45739B7B5FB6}" type="sibTrans" cxnId="{A5122C5F-729E-4DF0-B82F-935F7769C177}">
      <dgm:prSet/>
      <dgm:spPr/>
      <dgm:t>
        <a:bodyPr/>
        <a:lstStyle/>
        <a:p>
          <a:pPr latinLnBrk="1"/>
          <a:endParaRPr lang="ko-KR" altLang="en-US"/>
        </a:p>
      </dgm:t>
    </dgm:pt>
    <dgm:pt modelId="{3EE722FD-72BE-418A-BA11-F78D9944E30E}">
      <dgm:prSet phldrT="[텍스트]"/>
      <dgm:spPr/>
      <dgm:t>
        <a:bodyPr/>
        <a:lstStyle/>
        <a:p>
          <a:pPr latinLnBrk="1"/>
          <a:r>
            <a:rPr lang="ko-KR" altLang="en-US" dirty="0"/>
            <a:t>충성</a:t>
          </a:r>
        </a:p>
      </dgm:t>
    </dgm:pt>
    <dgm:pt modelId="{E8791622-A4C1-4FD3-952A-247415E8EED1}" type="parTrans" cxnId="{56C83149-9DC2-4E28-9001-E2C00B5355A8}">
      <dgm:prSet/>
      <dgm:spPr/>
      <dgm:t>
        <a:bodyPr/>
        <a:lstStyle/>
        <a:p>
          <a:pPr latinLnBrk="1"/>
          <a:endParaRPr lang="ko-KR" altLang="en-US"/>
        </a:p>
      </dgm:t>
    </dgm:pt>
    <dgm:pt modelId="{88356210-369A-4649-8FAA-539A739C0C42}" type="sibTrans" cxnId="{56C83149-9DC2-4E28-9001-E2C00B5355A8}">
      <dgm:prSet/>
      <dgm:spPr/>
      <dgm:t>
        <a:bodyPr/>
        <a:lstStyle/>
        <a:p>
          <a:pPr latinLnBrk="1"/>
          <a:endParaRPr lang="ko-KR" altLang="en-US"/>
        </a:p>
      </dgm:t>
    </dgm:pt>
    <dgm:pt modelId="{4E1400A2-6405-44F1-B76C-5563314F03AA}">
      <dgm:prSet phldrT="[텍스트]"/>
      <dgm:spPr/>
      <dgm:t>
        <a:bodyPr/>
        <a:lstStyle/>
        <a:p>
          <a:pPr latinLnBrk="1"/>
          <a:r>
            <a:rPr lang="ko-KR" altLang="en-US" dirty="0"/>
            <a:t>용기</a:t>
          </a:r>
        </a:p>
      </dgm:t>
    </dgm:pt>
    <dgm:pt modelId="{98F152F5-D656-4F04-949D-D2A1A68291D0}" type="parTrans" cxnId="{F971C3E8-E80D-493A-B3D2-A088EE06974E}">
      <dgm:prSet/>
      <dgm:spPr/>
      <dgm:t>
        <a:bodyPr/>
        <a:lstStyle/>
        <a:p>
          <a:pPr latinLnBrk="1"/>
          <a:endParaRPr lang="ko-KR" altLang="en-US"/>
        </a:p>
      </dgm:t>
    </dgm:pt>
    <dgm:pt modelId="{846EC262-E8EF-4663-8913-6283B0B27632}" type="sibTrans" cxnId="{F971C3E8-E80D-493A-B3D2-A088EE06974E}">
      <dgm:prSet/>
      <dgm:spPr/>
      <dgm:t>
        <a:bodyPr/>
        <a:lstStyle/>
        <a:p>
          <a:pPr latinLnBrk="1"/>
          <a:endParaRPr lang="ko-KR" altLang="en-US"/>
        </a:p>
      </dgm:t>
    </dgm:pt>
    <dgm:pt modelId="{C060527E-AF0A-4CBD-957A-3015A97FC2F7}">
      <dgm:prSet phldrT="[텍스트]"/>
      <dgm:spPr/>
      <dgm:t>
        <a:bodyPr/>
        <a:lstStyle/>
        <a:p>
          <a:pPr latinLnBrk="1"/>
          <a:r>
            <a:rPr lang="ko-KR" altLang="en-US" dirty="0"/>
            <a:t>필승</a:t>
          </a:r>
        </a:p>
      </dgm:t>
    </dgm:pt>
    <dgm:pt modelId="{2EBE0363-1D11-43EC-BF66-6DAE1CCE3F88}" type="parTrans" cxnId="{5B8E0558-5988-4943-B327-11DC5D1CF5D2}">
      <dgm:prSet/>
      <dgm:spPr/>
      <dgm:t>
        <a:bodyPr/>
        <a:lstStyle/>
        <a:p>
          <a:pPr latinLnBrk="1"/>
          <a:endParaRPr lang="ko-KR" altLang="en-US"/>
        </a:p>
      </dgm:t>
    </dgm:pt>
    <dgm:pt modelId="{1ED31004-8DCB-4CD6-B6AD-0095D0D30E59}" type="sibTrans" cxnId="{5B8E0558-5988-4943-B327-11DC5D1CF5D2}">
      <dgm:prSet/>
      <dgm:spPr/>
      <dgm:t>
        <a:bodyPr/>
        <a:lstStyle/>
        <a:p>
          <a:pPr latinLnBrk="1"/>
          <a:endParaRPr lang="ko-KR" altLang="en-US"/>
        </a:p>
      </dgm:t>
    </dgm:pt>
    <dgm:pt modelId="{41CFE3CC-9F42-47E7-92B9-8F5ECECB09CB}">
      <dgm:prSet phldrT="[텍스트]" custT="1"/>
      <dgm:spPr/>
      <dgm:t>
        <a:bodyPr/>
        <a:lstStyle/>
        <a:p>
          <a:pPr latinLnBrk="1"/>
          <a:r>
            <a:rPr lang="ko-KR" altLang="en-US" sz="1050" dirty="0"/>
            <a:t>임전무퇴의</a:t>
          </a:r>
          <a:r>
            <a:rPr lang="ko-KR" altLang="en-US" sz="1300" dirty="0"/>
            <a:t> </a:t>
          </a:r>
          <a:r>
            <a:rPr lang="ko-KR" altLang="en-US" sz="1000" dirty="0"/>
            <a:t>기상</a:t>
          </a:r>
          <a:endParaRPr lang="ko-KR" altLang="en-US" sz="1100" dirty="0"/>
        </a:p>
      </dgm:t>
    </dgm:pt>
    <dgm:pt modelId="{AB9C4D1D-25D9-4509-B783-88DD8087CBC0}" type="parTrans" cxnId="{6D455A26-5EB9-43B2-9BE4-A91910384A5B}">
      <dgm:prSet/>
      <dgm:spPr/>
      <dgm:t>
        <a:bodyPr/>
        <a:lstStyle/>
        <a:p>
          <a:pPr latinLnBrk="1"/>
          <a:endParaRPr lang="ko-KR" altLang="en-US"/>
        </a:p>
      </dgm:t>
    </dgm:pt>
    <dgm:pt modelId="{E5F07F69-D437-4F11-AADA-CF3BB8960002}" type="sibTrans" cxnId="{6D455A26-5EB9-43B2-9BE4-A91910384A5B}">
      <dgm:prSet/>
      <dgm:spPr/>
      <dgm:t>
        <a:bodyPr/>
        <a:lstStyle/>
        <a:p>
          <a:pPr latinLnBrk="1"/>
          <a:endParaRPr lang="ko-KR" altLang="en-US"/>
        </a:p>
      </dgm:t>
    </dgm:pt>
    <dgm:pt modelId="{1C606A31-F101-4866-B488-A7374C704BDB}">
      <dgm:prSet phldrT="[텍스트]" custT="1"/>
      <dgm:spPr/>
      <dgm:t>
        <a:bodyPr/>
        <a:lstStyle/>
        <a:p>
          <a:pPr latinLnBrk="1"/>
          <a:r>
            <a:rPr lang="ko-KR" altLang="en-US" sz="1050" dirty="0"/>
            <a:t>애국애족의 </a:t>
          </a:r>
          <a:br>
            <a:rPr lang="en-US" altLang="ko-KR" sz="1100" dirty="0"/>
          </a:br>
          <a:r>
            <a:rPr lang="ko-KR" altLang="en-US" sz="1000" dirty="0"/>
            <a:t>정신</a:t>
          </a:r>
          <a:endParaRPr lang="ko-KR" altLang="en-US" sz="1100" dirty="0"/>
        </a:p>
      </dgm:t>
    </dgm:pt>
    <dgm:pt modelId="{D058EDD5-A92F-4D5E-98F2-88DA77A623F2}" type="parTrans" cxnId="{875CBAC3-0888-4AD1-9420-055F2296FBC9}">
      <dgm:prSet/>
      <dgm:spPr/>
      <dgm:t>
        <a:bodyPr/>
        <a:lstStyle/>
        <a:p>
          <a:pPr latinLnBrk="1"/>
          <a:endParaRPr lang="ko-KR" altLang="en-US"/>
        </a:p>
      </dgm:t>
    </dgm:pt>
    <dgm:pt modelId="{24E95BD2-73CC-4FAC-B965-D32063EFC0CF}" type="sibTrans" cxnId="{875CBAC3-0888-4AD1-9420-055F2296FBC9}">
      <dgm:prSet/>
      <dgm:spPr/>
      <dgm:t>
        <a:bodyPr/>
        <a:lstStyle/>
        <a:p>
          <a:pPr latinLnBrk="1"/>
          <a:endParaRPr lang="ko-KR" altLang="en-US"/>
        </a:p>
      </dgm:t>
    </dgm:pt>
    <dgm:pt modelId="{2A9768A4-E8D6-46AF-AF7F-72A11CC66AE6}" type="pres">
      <dgm:prSet presAssocID="{ED5245A9-F85F-495A-9602-0748E037A9C5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83C5E54-790E-4001-AF15-F29F1A2C5C0C}" type="pres">
      <dgm:prSet presAssocID="{697BAA40-EDB5-45E8-8323-A2CDEFF8B500}" presName="centerShape" presStyleLbl="node0" presStyleIdx="0" presStyleCnt="1" custLinFactNeighborX="-34" custLinFactNeighborY="-736"/>
      <dgm:spPr/>
    </dgm:pt>
    <dgm:pt modelId="{F6570B56-8BAC-4B04-B28E-E9462BAE2E75}" type="pres">
      <dgm:prSet presAssocID="{2ED1B2A8-C611-44DA-8426-AC1E9631AF13}" presName="parTrans" presStyleLbl="sibTrans2D1" presStyleIdx="0" presStyleCnt="6"/>
      <dgm:spPr/>
    </dgm:pt>
    <dgm:pt modelId="{64E5FD45-944D-4F73-A2A8-EEE6DE75E003}" type="pres">
      <dgm:prSet presAssocID="{2ED1B2A8-C611-44DA-8426-AC1E9631AF13}" presName="connectorText" presStyleLbl="sibTrans2D1" presStyleIdx="0" presStyleCnt="6"/>
      <dgm:spPr/>
    </dgm:pt>
    <dgm:pt modelId="{BCACFA37-8CA4-4800-B140-407E132BD652}" type="pres">
      <dgm:prSet presAssocID="{757FD492-2E89-4FD5-8DEE-3A887352D776}" presName="node" presStyleLbl="node1" presStyleIdx="0" presStyleCnt="6">
        <dgm:presLayoutVars>
          <dgm:bulletEnabled val="1"/>
        </dgm:presLayoutVars>
      </dgm:prSet>
      <dgm:spPr/>
    </dgm:pt>
    <dgm:pt modelId="{371F4CB8-0F12-4B3A-9B72-A1D8E2C7B668}" type="pres">
      <dgm:prSet presAssocID="{E8791622-A4C1-4FD3-952A-247415E8EED1}" presName="parTrans" presStyleLbl="sibTrans2D1" presStyleIdx="1" presStyleCnt="6"/>
      <dgm:spPr/>
    </dgm:pt>
    <dgm:pt modelId="{F1293A4D-86DC-4216-95BA-7714F09AA449}" type="pres">
      <dgm:prSet presAssocID="{E8791622-A4C1-4FD3-952A-247415E8EED1}" presName="connectorText" presStyleLbl="sibTrans2D1" presStyleIdx="1" presStyleCnt="6"/>
      <dgm:spPr/>
    </dgm:pt>
    <dgm:pt modelId="{DA6FA1F2-0E1D-4588-9B03-58A47592AE32}" type="pres">
      <dgm:prSet presAssocID="{3EE722FD-72BE-418A-BA11-F78D9944E30E}" presName="node" presStyleLbl="node1" presStyleIdx="1" presStyleCnt="6">
        <dgm:presLayoutVars>
          <dgm:bulletEnabled val="1"/>
        </dgm:presLayoutVars>
      </dgm:prSet>
      <dgm:spPr/>
    </dgm:pt>
    <dgm:pt modelId="{64DF5346-83AB-41F4-B1FB-3314E34A5ECF}" type="pres">
      <dgm:prSet presAssocID="{98F152F5-D656-4F04-949D-D2A1A68291D0}" presName="parTrans" presStyleLbl="sibTrans2D1" presStyleIdx="2" presStyleCnt="6"/>
      <dgm:spPr/>
    </dgm:pt>
    <dgm:pt modelId="{060A0337-A117-4946-97D1-8973F0EBE5C8}" type="pres">
      <dgm:prSet presAssocID="{98F152F5-D656-4F04-949D-D2A1A68291D0}" presName="connectorText" presStyleLbl="sibTrans2D1" presStyleIdx="2" presStyleCnt="6"/>
      <dgm:spPr/>
    </dgm:pt>
    <dgm:pt modelId="{5E3858E7-A5A5-4E7C-8773-4C027246ECBF}" type="pres">
      <dgm:prSet presAssocID="{4E1400A2-6405-44F1-B76C-5563314F03AA}" presName="node" presStyleLbl="node1" presStyleIdx="2" presStyleCnt="6">
        <dgm:presLayoutVars>
          <dgm:bulletEnabled val="1"/>
        </dgm:presLayoutVars>
      </dgm:prSet>
      <dgm:spPr/>
    </dgm:pt>
    <dgm:pt modelId="{AAB22D8A-7293-47B9-B020-F7FEFFEAA047}" type="pres">
      <dgm:prSet presAssocID="{2EBE0363-1D11-43EC-BF66-6DAE1CCE3F88}" presName="parTrans" presStyleLbl="sibTrans2D1" presStyleIdx="3" presStyleCnt="6"/>
      <dgm:spPr/>
    </dgm:pt>
    <dgm:pt modelId="{4E05F898-C0BB-4381-9BB8-128492CF17F7}" type="pres">
      <dgm:prSet presAssocID="{2EBE0363-1D11-43EC-BF66-6DAE1CCE3F88}" presName="connectorText" presStyleLbl="sibTrans2D1" presStyleIdx="3" presStyleCnt="6"/>
      <dgm:spPr/>
    </dgm:pt>
    <dgm:pt modelId="{3E64B79D-E20B-4B21-89DE-88658ECF8D64}" type="pres">
      <dgm:prSet presAssocID="{C060527E-AF0A-4CBD-957A-3015A97FC2F7}" presName="node" presStyleLbl="node1" presStyleIdx="3" presStyleCnt="6">
        <dgm:presLayoutVars>
          <dgm:bulletEnabled val="1"/>
        </dgm:presLayoutVars>
      </dgm:prSet>
      <dgm:spPr/>
    </dgm:pt>
    <dgm:pt modelId="{AE4B76E0-AD12-4A28-A74A-0BEB73E6CD06}" type="pres">
      <dgm:prSet presAssocID="{AB9C4D1D-25D9-4509-B783-88DD8087CBC0}" presName="parTrans" presStyleLbl="sibTrans2D1" presStyleIdx="4" presStyleCnt="6"/>
      <dgm:spPr/>
    </dgm:pt>
    <dgm:pt modelId="{43426DFE-A726-4B39-80DA-56C8709C2E35}" type="pres">
      <dgm:prSet presAssocID="{AB9C4D1D-25D9-4509-B783-88DD8087CBC0}" presName="connectorText" presStyleLbl="sibTrans2D1" presStyleIdx="4" presStyleCnt="6"/>
      <dgm:spPr/>
    </dgm:pt>
    <dgm:pt modelId="{180A6AFB-4A47-4833-BA3F-2A3B701728EF}" type="pres">
      <dgm:prSet presAssocID="{41CFE3CC-9F42-47E7-92B9-8F5ECECB09CB}" presName="node" presStyleLbl="node1" presStyleIdx="4" presStyleCnt="6">
        <dgm:presLayoutVars>
          <dgm:bulletEnabled val="1"/>
        </dgm:presLayoutVars>
      </dgm:prSet>
      <dgm:spPr/>
    </dgm:pt>
    <dgm:pt modelId="{C1DFDEC8-4C03-4D20-864F-89628370E677}" type="pres">
      <dgm:prSet presAssocID="{D058EDD5-A92F-4D5E-98F2-88DA77A623F2}" presName="parTrans" presStyleLbl="sibTrans2D1" presStyleIdx="5" presStyleCnt="6"/>
      <dgm:spPr/>
    </dgm:pt>
    <dgm:pt modelId="{49F5747A-0C65-425F-9C68-A57B445614CE}" type="pres">
      <dgm:prSet presAssocID="{D058EDD5-A92F-4D5E-98F2-88DA77A623F2}" presName="connectorText" presStyleLbl="sibTrans2D1" presStyleIdx="5" presStyleCnt="6"/>
      <dgm:spPr/>
    </dgm:pt>
    <dgm:pt modelId="{BE2D9F9E-5E4F-44AB-9B90-C1BE53C1A7CB}" type="pres">
      <dgm:prSet presAssocID="{1C606A31-F101-4866-B488-A7374C704BDB}" presName="node" presStyleLbl="node1" presStyleIdx="5" presStyleCnt="6">
        <dgm:presLayoutVars>
          <dgm:bulletEnabled val="1"/>
        </dgm:presLayoutVars>
      </dgm:prSet>
      <dgm:spPr/>
    </dgm:pt>
  </dgm:ptLst>
  <dgm:cxnLst>
    <dgm:cxn modelId="{6D455A26-5EB9-43B2-9BE4-A91910384A5B}" srcId="{697BAA40-EDB5-45E8-8323-A2CDEFF8B500}" destId="{41CFE3CC-9F42-47E7-92B9-8F5ECECB09CB}" srcOrd="4" destOrd="0" parTransId="{AB9C4D1D-25D9-4509-B783-88DD8087CBC0}" sibTransId="{E5F07F69-D437-4F11-AADA-CF3BB8960002}"/>
    <dgm:cxn modelId="{1E5AB728-7B78-4D4C-BC03-709872B822F2}" type="presOf" srcId="{2EBE0363-1D11-43EC-BF66-6DAE1CCE3F88}" destId="{AAB22D8A-7293-47B9-B020-F7FEFFEAA047}" srcOrd="0" destOrd="0" presId="urn:microsoft.com/office/officeart/2005/8/layout/radial5"/>
    <dgm:cxn modelId="{A2BA3E2E-FD2C-4BF2-B13E-42C23EA0F76C}" srcId="{ED5245A9-F85F-495A-9602-0748E037A9C5}" destId="{697BAA40-EDB5-45E8-8323-A2CDEFF8B500}" srcOrd="0" destOrd="0" parTransId="{E62B5731-7D2B-4BBA-B8DD-CBBBDBDB5B59}" sibTransId="{D5A23664-5FCD-4698-A2CC-716034F272FB}"/>
    <dgm:cxn modelId="{CCAAF234-5DFE-4627-971E-B942D9E04FE4}" type="presOf" srcId="{4E1400A2-6405-44F1-B76C-5563314F03AA}" destId="{5E3858E7-A5A5-4E7C-8773-4C027246ECBF}" srcOrd="0" destOrd="0" presId="urn:microsoft.com/office/officeart/2005/8/layout/radial5"/>
    <dgm:cxn modelId="{A5122C5F-729E-4DF0-B82F-935F7769C177}" srcId="{697BAA40-EDB5-45E8-8323-A2CDEFF8B500}" destId="{757FD492-2E89-4FD5-8DEE-3A887352D776}" srcOrd="0" destOrd="0" parTransId="{2ED1B2A8-C611-44DA-8426-AC1E9631AF13}" sibTransId="{1313F7A3-04F9-42A4-974F-45739B7B5FB6}"/>
    <dgm:cxn modelId="{C0185C61-AAAD-4C63-87E7-9B3DA7DED64F}" type="presOf" srcId="{2ED1B2A8-C611-44DA-8426-AC1E9631AF13}" destId="{64E5FD45-944D-4F73-A2A8-EEE6DE75E003}" srcOrd="1" destOrd="0" presId="urn:microsoft.com/office/officeart/2005/8/layout/radial5"/>
    <dgm:cxn modelId="{56C83149-9DC2-4E28-9001-E2C00B5355A8}" srcId="{697BAA40-EDB5-45E8-8323-A2CDEFF8B500}" destId="{3EE722FD-72BE-418A-BA11-F78D9944E30E}" srcOrd="1" destOrd="0" parTransId="{E8791622-A4C1-4FD3-952A-247415E8EED1}" sibTransId="{88356210-369A-4649-8FAA-539A739C0C42}"/>
    <dgm:cxn modelId="{66189654-9220-49B3-8A5F-ADB25C4F6AC4}" type="presOf" srcId="{AB9C4D1D-25D9-4509-B783-88DD8087CBC0}" destId="{43426DFE-A726-4B39-80DA-56C8709C2E35}" srcOrd="1" destOrd="0" presId="urn:microsoft.com/office/officeart/2005/8/layout/radial5"/>
    <dgm:cxn modelId="{5B8E0558-5988-4943-B327-11DC5D1CF5D2}" srcId="{697BAA40-EDB5-45E8-8323-A2CDEFF8B500}" destId="{C060527E-AF0A-4CBD-957A-3015A97FC2F7}" srcOrd="3" destOrd="0" parTransId="{2EBE0363-1D11-43EC-BF66-6DAE1CCE3F88}" sibTransId="{1ED31004-8DCB-4CD6-B6AD-0095D0D30E59}"/>
    <dgm:cxn modelId="{A87F5259-30B0-4917-8A03-AC285D1086D0}" type="presOf" srcId="{2EBE0363-1D11-43EC-BF66-6DAE1CCE3F88}" destId="{4E05F898-C0BB-4381-9BB8-128492CF17F7}" srcOrd="1" destOrd="0" presId="urn:microsoft.com/office/officeart/2005/8/layout/radial5"/>
    <dgm:cxn modelId="{5CE3117F-8B8E-4426-8FF0-BB0141D61CB5}" type="presOf" srcId="{2ED1B2A8-C611-44DA-8426-AC1E9631AF13}" destId="{F6570B56-8BAC-4B04-B28E-E9462BAE2E75}" srcOrd="0" destOrd="0" presId="urn:microsoft.com/office/officeart/2005/8/layout/radial5"/>
    <dgm:cxn modelId="{C3D39083-5C24-4CE7-ACE2-7C6018C53BB9}" type="presOf" srcId="{98F152F5-D656-4F04-949D-D2A1A68291D0}" destId="{64DF5346-83AB-41F4-B1FB-3314E34A5ECF}" srcOrd="0" destOrd="0" presId="urn:microsoft.com/office/officeart/2005/8/layout/radial5"/>
    <dgm:cxn modelId="{DAB59884-375E-43C9-BC4C-D206FDDD549C}" type="presOf" srcId="{3EE722FD-72BE-418A-BA11-F78D9944E30E}" destId="{DA6FA1F2-0E1D-4588-9B03-58A47592AE32}" srcOrd="0" destOrd="0" presId="urn:microsoft.com/office/officeart/2005/8/layout/radial5"/>
    <dgm:cxn modelId="{C5F7808D-F179-4CF9-A43C-F6D1A1287A95}" type="presOf" srcId="{D058EDD5-A92F-4D5E-98F2-88DA77A623F2}" destId="{49F5747A-0C65-425F-9C68-A57B445614CE}" srcOrd="1" destOrd="0" presId="urn:microsoft.com/office/officeart/2005/8/layout/radial5"/>
    <dgm:cxn modelId="{A83C24A0-2544-4792-B4D1-349211C8BDF0}" type="presOf" srcId="{AB9C4D1D-25D9-4509-B783-88DD8087CBC0}" destId="{AE4B76E0-AD12-4A28-A74A-0BEB73E6CD06}" srcOrd="0" destOrd="0" presId="urn:microsoft.com/office/officeart/2005/8/layout/radial5"/>
    <dgm:cxn modelId="{1B2840AC-85CA-4320-9C16-10F5C046FD8D}" type="presOf" srcId="{1C606A31-F101-4866-B488-A7374C704BDB}" destId="{BE2D9F9E-5E4F-44AB-9B90-C1BE53C1A7CB}" srcOrd="0" destOrd="0" presId="urn:microsoft.com/office/officeart/2005/8/layout/radial5"/>
    <dgm:cxn modelId="{CCCC11BD-CB82-4E06-9999-48F22668EEC6}" type="presOf" srcId="{E8791622-A4C1-4FD3-952A-247415E8EED1}" destId="{371F4CB8-0F12-4B3A-9B72-A1D8E2C7B668}" srcOrd="0" destOrd="0" presId="urn:microsoft.com/office/officeart/2005/8/layout/radial5"/>
    <dgm:cxn modelId="{E26715BD-00D4-4FC6-A4B3-C975B2C6F730}" type="presOf" srcId="{E8791622-A4C1-4FD3-952A-247415E8EED1}" destId="{F1293A4D-86DC-4216-95BA-7714F09AA449}" srcOrd="1" destOrd="0" presId="urn:microsoft.com/office/officeart/2005/8/layout/radial5"/>
    <dgm:cxn modelId="{54D074C2-8025-4616-826F-2D17D0C4EA0C}" type="presOf" srcId="{C060527E-AF0A-4CBD-957A-3015A97FC2F7}" destId="{3E64B79D-E20B-4B21-89DE-88658ECF8D64}" srcOrd="0" destOrd="0" presId="urn:microsoft.com/office/officeart/2005/8/layout/radial5"/>
    <dgm:cxn modelId="{875CBAC3-0888-4AD1-9420-055F2296FBC9}" srcId="{697BAA40-EDB5-45E8-8323-A2CDEFF8B500}" destId="{1C606A31-F101-4866-B488-A7374C704BDB}" srcOrd="5" destOrd="0" parTransId="{D058EDD5-A92F-4D5E-98F2-88DA77A623F2}" sibTransId="{24E95BD2-73CC-4FAC-B965-D32063EFC0CF}"/>
    <dgm:cxn modelId="{D17C5AD3-FB2F-4E79-BA22-67CAFB835326}" type="presOf" srcId="{697BAA40-EDB5-45E8-8323-A2CDEFF8B500}" destId="{E83C5E54-790E-4001-AF15-F29F1A2C5C0C}" srcOrd="0" destOrd="0" presId="urn:microsoft.com/office/officeart/2005/8/layout/radial5"/>
    <dgm:cxn modelId="{067DD4D4-1FE1-4849-906E-1CD8CA4E79A2}" type="presOf" srcId="{41CFE3CC-9F42-47E7-92B9-8F5ECECB09CB}" destId="{180A6AFB-4A47-4833-BA3F-2A3B701728EF}" srcOrd="0" destOrd="0" presId="urn:microsoft.com/office/officeart/2005/8/layout/radial5"/>
    <dgm:cxn modelId="{22B4D8DB-7F1E-4EF4-A55A-EC6C0F0DBC6A}" type="presOf" srcId="{98F152F5-D656-4F04-949D-D2A1A68291D0}" destId="{060A0337-A117-4946-97D1-8973F0EBE5C8}" srcOrd="1" destOrd="0" presId="urn:microsoft.com/office/officeart/2005/8/layout/radial5"/>
    <dgm:cxn modelId="{1866C9E2-F793-4091-947E-F71034ADF1F2}" type="presOf" srcId="{D058EDD5-A92F-4D5E-98F2-88DA77A623F2}" destId="{C1DFDEC8-4C03-4D20-864F-89628370E677}" srcOrd="0" destOrd="0" presId="urn:microsoft.com/office/officeart/2005/8/layout/radial5"/>
    <dgm:cxn modelId="{9ED96EE8-848F-4A85-8E9C-5377AF165D88}" type="presOf" srcId="{ED5245A9-F85F-495A-9602-0748E037A9C5}" destId="{2A9768A4-E8D6-46AF-AF7F-72A11CC66AE6}" srcOrd="0" destOrd="0" presId="urn:microsoft.com/office/officeart/2005/8/layout/radial5"/>
    <dgm:cxn modelId="{F971C3E8-E80D-493A-B3D2-A088EE06974E}" srcId="{697BAA40-EDB5-45E8-8323-A2CDEFF8B500}" destId="{4E1400A2-6405-44F1-B76C-5563314F03AA}" srcOrd="2" destOrd="0" parTransId="{98F152F5-D656-4F04-949D-D2A1A68291D0}" sibTransId="{846EC262-E8EF-4663-8913-6283B0B27632}"/>
    <dgm:cxn modelId="{BD1B6FFD-A15F-4F75-A836-D0B57D1D4FBA}" type="presOf" srcId="{757FD492-2E89-4FD5-8DEE-3A887352D776}" destId="{BCACFA37-8CA4-4800-B140-407E132BD652}" srcOrd="0" destOrd="0" presId="urn:microsoft.com/office/officeart/2005/8/layout/radial5"/>
    <dgm:cxn modelId="{82C1FDA9-D3E2-4FCD-B55D-F3CD87328952}" type="presParOf" srcId="{2A9768A4-E8D6-46AF-AF7F-72A11CC66AE6}" destId="{E83C5E54-790E-4001-AF15-F29F1A2C5C0C}" srcOrd="0" destOrd="0" presId="urn:microsoft.com/office/officeart/2005/8/layout/radial5"/>
    <dgm:cxn modelId="{3307468F-4CDC-4581-9B73-BBAAFDF102BA}" type="presParOf" srcId="{2A9768A4-E8D6-46AF-AF7F-72A11CC66AE6}" destId="{F6570B56-8BAC-4B04-B28E-E9462BAE2E75}" srcOrd="1" destOrd="0" presId="urn:microsoft.com/office/officeart/2005/8/layout/radial5"/>
    <dgm:cxn modelId="{9AF3A7BA-EB9E-4907-AC13-392DCC9B6727}" type="presParOf" srcId="{F6570B56-8BAC-4B04-B28E-E9462BAE2E75}" destId="{64E5FD45-944D-4F73-A2A8-EEE6DE75E003}" srcOrd="0" destOrd="0" presId="urn:microsoft.com/office/officeart/2005/8/layout/radial5"/>
    <dgm:cxn modelId="{68C0C99C-51C0-4623-A0AF-6EEF0E5956EE}" type="presParOf" srcId="{2A9768A4-E8D6-46AF-AF7F-72A11CC66AE6}" destId="{BCACFA37-8CA4-4800-B140-407E132BD652}" srcOrd="2" destOrd="0" presId="urn:microsoft.com/office/officeart/2005/8/layout/radial5"/>
    <dgm:cxn modelId="{D9349932-8D9D-423A-913B-AAAB4D549AF9}" type="presParOf" srcId="{2A9768A4-E8D6-46AF-AF7F-72A11CC66AE6}" destId="{371F4CB8-0F12-4B3A-9B72-A1D8E2C7B668}" srcOrd="3" destOrd="0" presId="urn:microsoft.com/office/officeart/2005/8/layout/radial5"/>
    <dgm:cxn modelId="{720AF21F-52F8-4E01-8666-76A0CC20550B}" type="presParOf" srcId="{371F4CB8-0F12-4B3A-9B72-A1D8E2C7B668}" destId="{F1293A4D-86DC-4216-95BA-7714F09AA449}" srcOrd="0" destOrd="0" presId="urn:microsoft.com/office/officeart/2005/8/layout/radial5"/>
    <dgm:cxn modelId="{A243E5FC-A094-477A-87B2-2B5B6665E702}" type="presParOf" srcId="{2A9768A4-E8D6-46AF-AF7F-72A11CC66AE6}" destId="{DA6FA1F2-0E1D-4588-9B03-58A47592AE32}" srcOrd="4" destOrd="0" presId="urn:microsoft.com/office/officeart/2005/8/layout/radial5"/>
    <dgm:cxn modelId="{F3A20264-D152-4F1B-AC8A-7ED2B7772E1A}" type="presParOf" srcId="{2A9768A4-E8D6-46AF-AF7F-72A11CC66AE6}" destId="{64DF5346-83AB-41F4-B1FB-3314E34A5ECF}" srcOrd="5" destOrd="0" presId="urn:microsoft.com/office/officeart/2005/8/layout/radial5"/>
    <dgm:cxn modelId="{40665A6E-7782-4DEE-A964-28D06430BC8F}" type="presParOf" srcId="{64DF5346-83AB-41F4-B1FB-3314E34A5ECF}" destId="{060A0337-A117-4946-97D1-8973F0EBE5C8}" srcOrd="0" destOrd="0" presId="urn:microsoft.com/office/officeart/2005/8/layout/radial5"/>
    <dgm:cxn modelId="{64C76774-FDE9-4B91-9C10-A0261193BEA4}" type="presParOf" srcId="{2A9768A4-E8D6-46AF-AF7F-72A11CC66AE6}" destId="{5E3858E7-A5A5-4E7C-8773-4C027246ECBF}" srcOrd="6" destOrd="0" presId="urn:microsoft.com/office/officeart/2005/8/layout/radial5"/>
    <dgm:cxn modelId="{2748849E-22EB-49AE-837E-1BC5EF2F731D}" type="presParOf" srcId="{2A9768A4-E8D6-46AF-AF7F-72A11CC66AE6}" destId="{AAB22D8A-7293-47B9-B020-F7FEFFEAA047}" srcOrd="7" destOrd="0" presId="urn:microsoft.com/office/officeart/2005/8/layout/radial5"/>
    <dgm:cxn modelId="{6950F50C-F7E7-4361-AC02-735279399C54}" type="presParOf" srcId="{AAB22D8A-7293-47B9-B020-F7FEFFEAA047}" destId="{4E05F898-C0BB-4381-9BB8-128492CF17F7}" srcOrd="0" destOrd="0" presId="urn:microsoft.com/office/officeart/2005/8/layout/radial5"/>
    <dgm:cxn modelId="{734D5DCF-6E8E-4E12-B6D5-A2DA5DE562B1}" type="presParOf" srcId="{2A9768A4-E8D6-46AF-AF7F-72A11CC66AE6}" destId="{3E64B79D-E20B-4B21-89DE-88658ECF8D64}" srcOrd="8" destOrd="0" presId="urn:microsoft.com/office/officeart/2005/8/layout/radial5"/>
    <dgm:cxn modelId="{E03227C9-F611-489A-AC23-03E0B460FFDE}" type="presParOf" srcId="{2A9768A4-E8D6-46AF-AF7F-72A11CC66AE6}" destId="{AE4B76E0-AD12-4A28-A74A-0BEB73E6CD06}" srcOrd="9" destOrd="0" presId="urn:microsoft.com/office/officeart/2005/8/layout/radial5"/>
    <dgm:cxn modelId="{0240E264-FE70-4A3F-8682-9C3E61B91E90}" type="presParOf" srcId="{AE4B76E0-AD12-4A28-A74A-0BEB73E6CD06}" destId="{43426DFE-A726-4B39-80DA-56C8709C2E35}" srcOrd="0" destOrd="0" presId="urn:microsoft.com/office/officeart/2005/8/layout/radial5"/>
    <dgm:cxn modelId="{71ACD993-BCB9-41BA-BF03-CC22ABD19458}" type="presParOf" srcId="{2A9768A4-E8D6-46AF-AF7F-72A11CC66AE6}" destId="{180A6AFB-4A47-4833-BA3F-2A3B701728EF}" srcOrd="10" destOrd="0" presId="urn:microsoft.com/office/officeart/2005/8/layout/radial5"/>
    <dgm:cxn modelId="{FDC9867D-061F-4621-BD20-1AA5525357E2}" type="presParOf" srcId="{2A9768A4-E8D6-46AF-AF7F-72A11CC66AE6}" destId="{C1DFDEC8-4C03-4D20-864F-89628370E677}" srcOrd="11" destOrd="0" presId="urn:microsoft.com/office/officeart/2005/8/layout/radial5"/>
    <dgm:cxn modelId="{414E7682-4450-4256-8679-18363D6A845E}" type="presParOf" srcId="{C1DFDEC8-4C03-4D20-864F-89628370E677}" destId="{49F5747A-0C65-425F-9C68-A57B445614CE}" srcOrd="0" destOrd="0" presId="urn:microsoft.com/office/officeart/2005/8/layout/radial5"/>
    <dgm:cxn modelId="{DEEAEAD1-59BF-4D2B-9C9E-99184B7A1D06}" type="presParOf" srcId="{2A9768A4-E8D6-46AF-AF7F-72A11CC66AE6}" destId="{BE2D9F9E-5E4F-44AB-9B90-C1BE53C1A7CB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D5245A9-F85F-495A-9602-0748E037A9C5}" type="doc">
      <dgm:prSet loTypeId="urn:microsoft.com/office/officeart/2005/8/layout/radial5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latinLnBrk="1"/>
          <a:endParaRPr lang="ko-KR" altLang="en-US"/>
        </a:p>
      </dgm:t>
    </dgm:pt>
    <dgm:pt modelId="{697BAA40-EDB5-45E8-8323-A2CDEFF8B500}">
      <dgm:prSet phldrT="[텍스트]"/>
      <dgm:spPr/>
      <dgm:t>
        <a:bodyPr/>
        <a:lstStyle/>
        <a:p>
          <a:pPr latinLnBrk="1"/>
          <a:r>
            <a:rPr lang="ko-KR" altLang="en-US" dirty="0"/>
            <a:t>가치관</a:t>
          </a:r>
        </a:p>
      </dgm:t>
    </dgm:pt>
    <dgm:pt modelId="{E62B5731-7D2B-4BBA-B8DD-CBBBDBDB5B59}" type="parTrans" cxnId="{A2BA3E2E-FD2C-4BF2-B13E-42C23EA0F76C}">
      <dgm:prSet/>
      <dgm:spPr/>
      <dgm:t>
        <a:bodyPr/>
        <a:lstStyle/>
        <a:p>
          <a:pPr latinLnBrk="1"/>
          <a:endParaRPr lang="ko-KR" altLang="en-US"/>
        </a:p>
      </dgm:t>
    </dgm:pt>
    <dgm:pt modelId="{D5A23664-5FCD-4698-A2CC-716034F272FB}" type="sibTrans" cxnId="{A2BA3E2E-FD2C-4BF2-B13E-42C23EA0F76C}">
      <dgm:prSet/>
      <dgm:spPr/>
      <dgm:t>
        <a:bodyPr/>
        <a:lstStyle/>
        <a:p>
          <a:pPr latinLnBrk="1"/>
          <a:endParaRPr lang="ko-KR" altLang="en-US"/>
        </a:p>
      </dgm:t>
    </dgm:pt>
    <dgm:pt modelId="{757FD492-2E89-4FD5-8DEE-3A887352D776}">
      <dgm:prSet phldrT="[텍스트]"/>
      <dgm:spPr/>
      <dgm:t>
        <a:bodyPr/>
        <a:lstStyle/>
        <a:p>
          <a:pPr latinLnBrk="1"/>
          <a:r>
            <a:rPr lang="ko-KR" altLang="en-US" dirty="0"/>
            <a:t>명예</a:t>
          </a:r>
        </a:p>
      </dgm:t>
    </dgm:pt>
    <dgm:pt modelId="{2ED1B2A8-C611-44DA-8426-AC1E9631AF13}" type="parTrans" cxnId="{A5122C5F-729E-4DF0-B82F-935F7769C177}">
      <dgm:prSet/>
      <dgm:spPr/>
      <dgm:t>
        <a:bodyPr/>
        <a:lstStyle/>
        <a:p>
          <a:pPr latinLnBrk="1"/>
          <a:endParaRPr lang="ko-KR" altLang="en-US"/>
        </a:p>
      </dgm:t>
    </dgm:pt>
    <dgm:pt modelId="{1313F7A3-04F9-42A4-974F-45739B7B5FB6}" type="sibTrans" cxnId="{A5122C5F-729E-4DF0-B82F-935F7769C177}">
      <dgm:prSet/>
      <dgm:spPr/>
      <dgm:t>
        <a:bodyPr/>
        <a:lstStyle/>
        <a:p>
          <a:pPr latinLnBrk="1"/>
          <a:endParaRPr lang="ko-KR" altLang="en-US"/>
        </a:p>
      </dgm:t>
    </dgm:pt>
    <dgm:pt modelId="{3EE722FD-72BE-418A-BA11-F78D9944E30E}">
      <dgm:prSet phldrT="[텍스트]"/>
      <dgm:spPr/>
      <dgm:t>
        <a:bodyPr/>
        <a:lstStyle/>
        <a:p>
          <a:pPr latinLnBrk="1"/>
          <a:r>
            <a:rPr lang="ko-KR" altLang="en-US" dirty="0"/>
            <a:t>충성</a:t>
          </a:r>
        </a:p>
      </dgm:t>
    </dgm:pt>
    <dgm:pt modelId="{E8791622-A4C1-4FD3-952A-247415E8EED1}" type="parTrans" cxnId="{56C83149-9DC2-4E28-9001-E2C00B5355A8}">
      <dgm:prSet/>
      <dgm:spPr/>
      <dgm:t>
        <a:bodyPr/>
        <a:lstStyle/>
        <a:p>
          <a:pPr latinLnBrk="1"/>
          <a:endParaRPr lang="ko-KR" altLang="en-US"/>
        </a:p>
      </dgm:t>
    </dgm:pt>
    <dgm:pt modelId="{88356210-369A-4649-8FAA-539A739C0C42}" type="sibTrans" cxnId="{56C83149-9DC2-4E28-9001-E2C00B5355A8}">
      <dgm:prSet/>
      <dgm:spPr/>
      <dgm:t>
        <a:bodyPr/>
        <a:lstStyle/>
        <a:p>
          <a:pPr latinLnBrk="1"/>
          <a:endParaRPr lang="ko-KR" altLang="en-US"/>
        </a:p>
      </dgm:t>
    </dgm:pt>
    <dgm:pt modelId="{4E1400A2-6405-44F1-B76C-5563314F03AA}">
      <dgm:prSet phldrT="[텍스트]"/>
      <dgm:spPr/>
      <dgm:t>
        <a:bodyPr/>
        <a:lstStyle/>
        <a:p>
          <a:pPr latinLnBrk="1"/>
          <a:r>
            <a:rPr lang="ko-KR" altLang="en-US" dirty="0"/>
            <a:t>용기</a:t>
          </a:r>
        </a:p>
      </dgm:t>
    </dgm:pt>
    <dgm:pt modelId="{98F152F5-D656-4F04-949D-D2A1A68291D0}" type="parTrans" cxnId="{F971C3E8-E80D-493A-B3D2-A088EE06974E}">
      <dgm:prSet/>
      <dgm:spPr/>
      <dgm:t>
        <a:bodyPr/>
        <a:lstStyle/>
        <a:p>
          <a:pPr latinLnBrk="1"/>
          <a:endParaRPr lang="ko-KR" altLang="en-US"/>
        </a:p>
      </dgm:t>
    </dgm:pt>
    <dgm:pt modelId="{846EC262-E8EF-4663-8913-6283B0B27632}" type="sibTrans" cxnId="{F971C3E8-E80D-493A-B3D2-A088EE06974E}">
      <dgm:prSet/>
      <dgm:spPr/>
      <dgm:t>
        <a:bodyPr/>
        <a:lstStyle/>
        <a:p>
          <a:pPr latinLnBrk="1"/>
          <a:endParaRPr lang="ko-KR" altLang="en-US"/>
        </a:p>
      </dgm:t>
    </dgm:pt>
    <dgm:pt modelId="{C060527E-AF0A-4CBD-957A-3015A97FC2F7}">
      <dgm:prSet phldrT="[텍스트]"/>
      <dgm:spPr/>
      <dgm:t>
        <a:bodyPr/>
        <a:lstStyle/>
        <a:p>
          <a:pPr latinLnBrk="1"/>
          <a:r>
            <a:rPr lang="ko-KR" altLang="en-US" dirty="0"/>
            <a:t>필승</a:t>
          </a:r>
        </a:p>
      </dgm:t>
    </dgm:pt>
    <dgm:pt modelId="{2EBE0363-1D11-43EC-BF66-6DAE1CCE3F88}" type="parTrans" cxnId="{5B8E0558-5988-4943-B327-11DC5D1CF5D2}">
      <dgm:prSet/>
      <dgm:spPr/>
      <dgm:t>
        <a:bodyPr/>
        <a:lstStyle/>
        <a:p>
          <a:pPr latinLnBrk="1"/>
          <a:endParaRPr lang="ko-KR" altLang="en-US"/>
        </a:p>
      </dgm:t>
    </dgm:pt>
    <dgm:pt modelId="{1ED31004-8DCB-4CD6-B6AD-0095D0D30E59}" type="sibTrans" cxnId="{5B8E0558-5988-4943-B327-11DC5D1CF5D2}">
      <dgm:prSet/>
      <dgm:spPr/>
      <dgm:t>
        <a:bodyPr/>
        <a:lstStyle/>
        <a:p>
          <a:pPr latinLnBrk="1"/>
          <a:endParaRPr lang="ko-KR" altLang="en-US"/>
        </a:p>
      </dgm:t>
    </dgm:pt>
    <dgm:pt modelId="{41CFE3CC-9F42-47E7-92B9-8F5ECECB09CB}">
      <dgm:prSet phldrT="[텍스트]" custT="1"/>
      <dgm:spPr/>
      <dgm:t>
        <a:bodyPr/>
        <a:lstStyle/>
        <a:p>
          <a:pPr latinLnBrk="1"/>
          <a:r>
            <a:rPr lang="ko-KR" altLang="en-US" sz="1050" dirty="0"/>
            <a:t>임전무퇴의</a:t>
          </a:r>
          <a:r>
            <a:rPr lang="ko-KR" altLang="en-US" sz="1300" dirty="0"/>
            <a:t> </a:t>
          </a:r>
          <a:r>
            <a:rPr lang="ko-KR" altLang="en-US" sz="1000" dirty="0"/>
            <a:t>기상</a:t>
          </a:r>
          <a:endParaRPr lang="ko-KR" altLang="en-US" sz="1100" dirty="0"/>
        </a:p>
      </dgm:t>
    </dgm:pt>
    <dgm:pt modelId="{AB9C4D1D-25D9-4509-B783-88DD8087CBC0}" type="parTrans" cxnId="{6D455A26-5EB9-43B2-9BE4-A91910384A5B}">
      <dgm:prSet/>
      <dgm:spPr/>
      <dgm:t>
        <a:bodyPr/>
        <a:lstStyle/>
        <a:p>
          <a:pPr latinLnBrk="1"/>
          <a:endParaRPr lang="ko-KR" altLang="en-US"/>
        </a:p>
      </dgm:t>
    </dgm:pt>
    <dgm:pt modelId="{E5F07F69-D437-4F11-AADA-CF3BB8960002}" type="sibTrans" cxnId="{6D455A26-5EB9-43B2-9BE4-A91910384A5B}">
      <dgm:prSet/>
      <dgm:spPr/>
      <dgm:t>
        <a:bodyPr/>
        <a:lstStyle/>
        <a:p>
          <a:pPr latinLnBrk="1"/>
          <a:endParaRPr lang="ko-KR" altLang="en-US"/>
        </a:p>
      </dgm:t>
    </dgm:pt>
    <dgm:pt modelId="{1C606A31-F101-4866-B488-A7374C704BDB}">
      <dgm:prSet phldrT="[텍스트]" custT="1"/>
      <dgm:spPr/>
      <dgm:t>
        <a:bodyPr/>
        <a:lstStyle/>
        <a:p>
          <a:pPr latinLnBrk="1"/>
          <a:r>
            <a:rPr lang="ko-KR" altLang="en-US" sz="1050" dirty="0"/>
            <a:t>애국애족의 </a:t>
          </a:r>
          <a:br>
            <a:rPr lang="en-US" altLang="ko-KR" sz="1100" dirty="0"/>
          </a:br>
          <a:r>
            <a:rPr lang="ko-KR" altLang="en-US" sz="1000" dirty="0"/>
            <a:t>정신</a:t>
          </a:r>
          <a:endParaRPr lang="ko-KR" altLang="en-US" sz="1100" dirty="0"/>
        </a:p>
      </dgm:t>
    </dgm:pt>
    <dgm:pt modelId="{D058EDD5-A92F-4D5E-98F2-88DA77A623F2}" type="parTrans" cxnId="{875CBAC3-0888-4AD1-9420-055F2296FBC9}">
      <dgm:prSet/>
      <dgm:spPr/>
      <dgm:t>
        <a:bodyPr/>
        <a:lstStyle/>
        <a:p>
          <a:pPr latinLnBrk="1"/>
          <a:endParaRPr lang="ko-KR" altLang="en-US"/>
        </a:p>
      </dgm:t>
    </dgm:pt>
    <dgm:pt modelId="{24E95BD2-73CC-4FAC-B965-D32063EFC0CF}" type="sibTrans" cxnId="{875CBAC3-0888-4AD1-9420-055F2296FBC9}">
      <dgm:prSet/>
      <dgm:spPr/>
      <dgm:t>
        <a:bodyPr/>
        <a:lstStyle/>
        <a:p>
          <a:pPr latinLnBrk="1"/>
          <a:endParaRPr lang="ko-KR" altLang="en-US"/>
        </a:p>
      </dgm:t>
    </dgm:pt>
    <dgm:pt modelId="{2A9768A4-E8D6-46AF-AF7F-72A11CC66AE6}" type="pres">
      <dgm:prSet presAssocID="{ED5245A9-F85F-495A-9602-0748E037A9C5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83C5E54-790E-4001-AF15-F29F1A2C5C0C}" type="pres">
      <dgm:prSet presAssocID="{697BAA40-EDB5-45E8-8323-A2CDEFF8B500}" presName="centerShape" presStyleLbl="node0" presStyleIdx="0" presStyleCnt="1" custLinFactNeighborX="-34" custLinFactNeighborY="-736"/>
      <dgm:spPr/>
    </dgm:pt>
    <dgm:pt modelId="{F6570B56-8BAC-4B04-B28E-E9462BAE2E75}" type="pres">
      <dgm:prSet presAssocID="{2ED1B2A8-C611-44DA-8426-AC1E9631AF13}" presName="parTrans" presStyleLbl="sibTrans2D1" presStyleIdx="0" presStyleCnt="6"/>
      <dgm:spPr/>
    </dgm:pt>
    <dgm:pt modelId="{64E5FD45-944D-4F73-A2A8-EEE6DE75E003}" type="pres">
      <dgm:prSet presAssocID="{2ED1B2A8-C611-44DA-8426-AC1E9631AF13}" presName="connectorText" presStyleLbl="sibTrans2D1" presStyleIdx="0" presStyleCnt="6"/>
      <dgm:spPr/>
    </dgm:pt>
    <dgm:pt modelId="{BCACFA37-8CA4-4800-B140-407E132BD652}" type="pres">
      <dgm:prSet presAssocID="{757FD492-2E89-4FD5-8DEE-3A887352D776}" presName="node" presStyleLbl="node1" presStyleIdx="0" presStyleCnt="6">
        <dgm:presLayoutVars>
          <dgm:bulletEnabled val="1"/>
        </dgm:presLayoutVars>
      </dgm:prSet>
      <dgm:spPr/>
    </dgm:pt>
    <dgm:pt modelId="{371F4CB8-0F12-4B3A-9B72-A1D8E2C7B668}" type="pres">
      <dgm:prSet presAssocID="{E8791622-A4C1-4FD3-952A-247415E8EED1}" presName="parTrans" presStyleLbl="sibTrans2D1" presStyleIdx="1" presStyleCnt="6"/>
      <dgm:spPr/>
    </dgm:pt>
    <dgm:pt modelId="{F1293A4D-86DC-4216-95BA-7714F09AA449}" type="pres">
      <dgm:prSet presAssocID="{E8791622-A4C1-4FD3-952A-247415E8EED1}" presName="connectorText" presStyleLbl="sibTrans2D1" presStyleIdx="1" presStyleCnt="6"/>
      <dgm:spPr/>
    </dgm:pt>
    <dgm:pt modelId="{DA6FA1F2-0E1D-4588-9B03-58A47592AE32}" type="pres">
      <dgm:prSet presAssocID="{3EE722FD-72BE-418A-BA11-F78D9944E30E}" presName="node" presStyleLbl="node1" presStyleIdx="1" presStyleCnt="6">
        <dgm:presLayoutVars>
          <dgm:bulletEnabled val="1"/>
        </dgm:presLayoutVars>
      </dgm:prSet>
      <dgm:spPr/>
    </dgm:pt>
    <dgm:pt modelId="{64DF5346-83AB-41F4-B1FB-3314E34A5ECF}" type="pres">
      <dgm:prSet presAssocID="{98F152F5-D656-4F04-949D-D2A1A68291D0}" presName="parTrans" presStyleLbl="sibTrans2D1" presStyleIdx="2" presStyleCnt="6"/>
      <dgm:spPr/>
    </dgm:pt>
    <dgm:pt modelId="{060A0337-A117-4946-97D1-8973F0EBE5C8}" type="pres">
      <dgm:prSet presAssocID="{98F152F5-D656-4F04-949D-D2A1A68291D0}" presName="connectorText" presStyleLbl="sibTrans2D1" presStyleIdx="2" presStyleCnt="6"/>
      <dgm:spPr/>
    </dgm:pt>
    <dgm:pt modelId="{5E3858E7-A5A5-4E7C-8773-4C027246ECBF}" type="pres">
      <dgm:prSet presAssocID="{4E1400A2-6405-44F1-B76C-5563314F03AA}" presName="node" presStyleLbl="node1" presStyleIdx="2" presStyleCnt="6">
        <dgm:presLayoutVars>
          <dgm:bulletEnabled val="1"/>
        </dgm:presLayoutVars>
      </dgm:prSet>
      <dgm:spPr/>
    </dgm:pt>
    <dgm:pt modelId="{AAB22D8A-7293-47B9-B020-F7FEFFEAA047}" type="pres">
      <dgm:prSet presAssocID="{2EBE0363-1D11-43EC-BF66-6DAE1CCE3F88}" presName="parTrans" presStyleLbl="sibTrans2D1" presStyleIdx="3" presStyleCnt="6"/>
      <dgm:spPr/>
    </dgm:pt>
    <dgm:pt modelId="{4E05F898-C0BB-4381-9BB8-128492CF17F7}" type="pres">
      <dgm:prSet presAssocID="{2EBE0363-1D11-43EC-BF66-6DAE1CCE3F88}" presName="connectorText" presStyleLbl="sibTrans2D1" presStyleIdx="3" presStyleCnt="6"/>
      <dgm:spPr/>
    </dgm:pt>
    <dgm:pt modelId="{3E64B79D-E20B-4B21-89DE-88658ECF8D64}" type="pres">
      <dgm:prSet presAssocID="{C060527E-AF0A-4CBD-957A-3015A97FC2F7}" presName="node" presStyleLbl="node1" presStyleIdx="3" presStyleCnt="6">
        <dgm:presLayoutVars>
          <dgm:bulletEnabled val="1"/>
        </dgm:presLayoutVars>
      </dgm:prSet>
      <dgm:spPr/>
    </dgm:pt>
    <dgm:pt modelId="{AE4B76E0-AD12-4A28-A74A-0BEB73E6CD06}" type="pres">
      <dgm:prSet presAssocID="{AB9C4D1D-25D9-4509-B783-88DD8087CBC0}" presName="parTrans" presStyleLbl="sibTrans2D1" presStyleIdx="4" presStyleCnt="6"/>
      <dgm:spPr/>
    </dgm:pt>
    <dgm:pt modelId="{43426DFE-A726-4B39-80DA-56C8709C2E35}" type="pres">
      <dgm:prSet presAssocID="{AB9C4D1D-25D9-4509-B783-88DD8087CBC0}" presName="connectorText" presStyleLbl="sibTrans2D1" presStyleIdx="4" presStyleCnt="6"/>
      <dgm:spPr/>
    </dgm:pt>
    <dgm:pt modelId="{180A6AFB-4A47-4833-BA3F-2A3B701728EF}" type="pres">
      <dgm:prSet presAssocID="{41CFE3CC-9F42-47E7-92B9-8F5ECECB09CB}" presName="node" presStyleLbl="node1" presStyleIdx="4" presStyleCnt="6">
        <dgm:presLayoutVars>
          <dgm:bulletEnabled val="1"/>
        </dgm:presLayoutVars>
      </dgm:prSet>
      <dgm:spPr/>
    </dgm:pt>
    <dgm:pt modelId="{C1DFDEC8-4C03-4D20-864F-89628370E677}" type="pres">
      <dgm:prSet presAssocID="{D058EDD5-A92F-4D5E-98F2-88DA77A623F2}" presName="parTrans" presStyleLbl="sibTrans2D1" presStyleIdx="5" presStyleCnt="6"/>
      <dgm:spPr/>
    </dgm:pt>
    <dgm:pt modelId="{49F5747A-0C65-425F-9C68-A57B445614CE}" type="pres">
      <dgm:prSet presAssocID="{D058EDD5-A92F-4D5E-98F2-88DA77A623F2}" presName="connectorText" presStyleLbl="sibTrans2D1" presStyleIdx="5" presStyleCnt="6"/>
      <dgm:spPr/>
    </dgm:pt>
    <dgm:pt modelId="{BE2D9F9E-5E4F-44AB-9B90-C1BE53C1A7CB}" type="pres">
      <dgm:prSet presAssocID="{1C606A31-F101-4866-B488-A7374C704BDB}" presName="node" presStyleLbl="node1" presStyleIdx="5" presStyleCnt="6">
        <dgm:presLayoutVars>
          <dgm:bulletEnabled val="1"/>
        </dgm:presLayoutVars>
      </dgm:prSet>
      <dgm:spPr/>
    </dgm:pt>
  </dgm:ptLst>
  <dgm:cxnLst>
    <dgm:cxn modelId="{6D455A26-5EB9-43B2-9BE4-A91910384A5B}" srcId="{697BAA40-EDB5-45E8-8323-A2CDEFF8B500}" destId="{41CFE3CC-9F42-47E7-92B9-8F5ECECB09CB}" srcOrd="4" destOrd="0" parTransId="{AB9C4D1D-25D9-4509-B783-88DD8087CBC0}" sibTransId="{E5F07F69-D437-4F11-AADA-CF3BB8960002}"/>
    <dgm:cxn modelId="{1E5AB728-7B78-4D4C-BC03-709872B822F2}" type="presOf" srcId="{2EBE0363-1D11-43EC-BF66-6DAE1CCE3F88}" destId="{AAB22D8A-7293-47B9-B020-F7FEFFEAA047}" srcOrd="0" destOrd="0" presId="urn:microsoft.com/office/officeart/2005/8/layout/radial5"/>
    <dgm:cxn modelId="{A2BA3E2E-FD2C-4BF2-B13E-42C23EA0F76C}" srcId="{ED5245A9-F85F-495A-9602-0748E037A9C5}" destId="{697BAA40-EDB5-45E8-8323-A2CDEFF8B500}" srcOrd="0" destOrd="0" parTransId="{E62B5731-7D2B-4BBA-B8DD-CBBBDBDB5B59}" sibTransId="{D5A23664-5FCD-4698-A2CC-716034F272FB}"/>
    <dgm:cxn modelId="{CCAAF234-5DFE-4627-971E-B942D9E04FE4}" type="presOf" srcId="{4E1400A2-6405-44F1-B76C-5563314F03AA}" destId="{5E3858E7-A5A5-4E7C-8773-4C027246ECBF}" srcOrd="0" destOrd="0" presId="urn:microsoft.com/office/officeart/2005/8/layout/radial5"/>
    <dgm:cxn modelId="{A5122C5F-729E-4DF0-B82F-935F7769C177}" srcId="{697BAA40-EDB5-45E8-8323-A2CDEFF8B500}" destId="{757FD492-2E89-4FD5-8DEE-3A887352D776}" srcOrd="0" destOrd="0" parTransId="{2ED1B2A8-C611-44DA-8426-AC1E9631AF13}" sibTransId="{1313F7A3-04F9-42A4-974F-45739B7B5FB6}"/>
    <dgm:cxn modelId="{C0185C61-AAAD-4C63-87E7-9B3DA7DED64F}" type="presOf" srcId="{2ED1B2A8-C611-44DA-8426-AC1E9631AF13}" destId="{64E5FD45-944D-4F73-A2A8-EEE6DE75E003}" srcOrd="1" destOrd="0" presId="urn:microsoft.com/office/officeart/2005/8/layout/radial5"/>
    <dgm:cxn modelId="{56C83149-9DC2-4E28-9001-E2C00B5355A8}" srcId="{697BAA40-EDB5-45E8-8323-A2CDEFF8B500}" destId="{3EE722FD-72BE-418A-BA11-F78D9944E30E}" srcOrd="1" destOrd="0" parTransId="{E8791622-A4C1-4FD3-952A-247415E8EED1}" sibTransId="{88356210-369A-4649-8FAA-539A739C0C42}"/>
    <dgm:cxn modelId="{66189654-9220-49B3-8A5F-ADB25C4F6AC4}" type="presOf" srcId="{AB9C4D1D-25D9-4509-B783-88DD8087CBC0}" destId="{43426DFE-A726-4B39-80DA-56C8709C2E35}" srcOrd="1" destOrd="0" presId="urn:microsoft.com/office/officeart/2005/8/layout/radial5"/>
    <dgm:cxn modelId="{5B8E0558-5988-4943-B327-11DC5D1CF5D2}" srcId="{697BAA40-EDB5-45E8-8323-A2CDEFF8B500}" destId="{C060527E-AF0A-4CBD-957A-3015A97FC2F7}" srcOrd="3" destOrd="0" parTransId="{2EBE0363-1D11-43EC-BF66-6DAE1CCE3F88}" sibTransId="{1ED31004-8DCB-4CD6-B6AD-0095D0D30E59}"/>
    <dgm:cxn modelId="{A87F5259-30B0-4917-8A03-AC285D1086D0}" type="presOf" srcId="{2EBE0363-1D11-43EC-BF66-6DAE1CCE3F88}" destId="{4E05F898-C0BB-4381-9BB8-128492CF17F7}" srcOrd="1" destOrd="0" presId="urn:microsoft.com/office/officeart/2005/8/layout/radial5"/>
    <dgm:cxn modelId="{5CE3117F-8B8E-4426-8FF0-BB0141D61CB5}" type="presOf" srcId="{2ED1B2A8-C611-44DA-8426-AC1E9631AF13}" destId="{F6570B56-8BAC-4B04-B28E-E9462BAE2E75}" srcOrd="0" destOrd="0" presId="urn:microsoft.com/office/officeart/2005/8/layout/radial5"/>
    <dgm:cxn modelId="{C3D39083-5C24-4CE7-ACE2-7C6018C53BB9}" type="presOf" srcId="{98F152F5-D656-4F04-949D-D2A1A68291D0}" destId="{64DF5346-83AB-41F4-B1FB-3314E34A5ECF}" srcOrd="0" destOrd="0" presId="urn:microsoft.com/office/officeart/2005/8/layout/radial5"/>
    <dgm:cxn modelId="{DAB59884-375E-43C9-BC4C-D206FDDD549C}" type="presOf" srcId="{3EE722FD-72BE-418A-BA11-F78D9944E30E}" destId="{DA6FA1F2-0E1D-4588-9B03-58A47592AE32}" srcOrd="0" destOrd="0" presId="urn:microsoft.com/office/officeart/2005/8/layout/radial5"/>
    <dgm:cxn modelId="{C5F7808D-F179-4CF9-A43C-F6D1A1287A95}" type="presOf" srcId="{D058EDD5-A92F-4D5E-98F2-88DA77A623F2}" destId="{49F5747A-0C65-425F-9C68-A57B445614CE}" srcOrd="1" destOrd="0" presId="urn:microsoft.com/office/officeart/2005/8/layout/radial5"/>
    <dgm:cxn modelId="{A83C24A0-2544-4792-B4D1-349211C8BDF0}" type="presOf" srcId="{AB9C4D1D-25D9-4509-B783-88DD8087CBC0}" destId="{AE4B76E0-AD12-4A28-A74A-0BEB73E6CD06}" srcOrd="0" destOrd="0" presId="urn:microsoft.com/office/officeart/2005/8/layout/radial5"/>
    <dgm:cxn modelId="{1B2840AC-85CA-4320-9C16-10F5C046FD8D}" type="presOf" srcId="{1C606A31-F101-4866-B488-A7374C704BDB}" destId="{BE2D9F9E-5E4F-44AB-9B90-C1BE53C1A7CB}" srcOrd="0" destOrd="0" presId="urn:microsoft.com/office/officeart/2005/8/layout/radial5"/>
    <dgm:cxn modelId="{CCCC11BD-CB82-4E06-9999-48F22668EEC6}" type="presOf" srcId="{E8791622-A4C1-4FD3-952A-247415E8EED1}" destId="{371F4CB8-0F12-4B3A-9B72-A1D8E2C7B668}" srcOrd="0" destOrd="0" presId="urn:microsoft.com/office/officeart/2005/8/layout/radial5"/>
    <dgm:cxn modelId="{E26715BD-00D4-4FC6-A4B3-C975B2C6F730}" type="presOf" srcId="{E8791622-A4C1-4FD3-952A-247415E8EED1}" destId="{F1293A4D-86DC-4216-95BA-7714F09AA449}" srcOrd="1" destOrd="0" presId="urn:microsoft.com/office/officeart/2005/8/layout/radial5"/>
    <dgm:cxn modelId="{54D074C2-8025-4616-826F-2D17D0C4EA0C}" type="presOf" srcId="{C060527E-AF0A-4CBD-957A-3015A97FC2F7}" destId="{3E64B79D-E20B-4B21-89DE-88658ECF8D64}" srcOrd="0" destOrd="0" presId="urn:microsoft.com/office/officeart/2005/8/layout/radial5"/>
    <dgm:cxn modelId="{875CBAC3-0888-4AD1-9420-055F2296FBC9}" srcId="{697BAA40-EDB5-45E8-8323-A2CDEFF8B500}" destId="{1C606A31-F101-4866-B488-A7374C704BDB}" srcOrd="5" destOrd="0" parTransId="{D058EDD5-A92F-4D5E-98F2-88DA77A623F2}" sibTransId="{24E95BD2-73CC-4FAC-B965-D32063EFC0CF}"/>
    <dgm:cxn modelId="{D17C5AD3-FB2F-4E79-BA22-67CAFB835326}" type="presOf" srcId="{697BAA40-EDB5-45E8-8323-A2CDEFF8B500}" destId="{E83C5E54-790E-4001-AF15-F29F1A2C5C0C}" srcOrd="0" destOrd="0" presId="urn:microsoft.com/office/officeart/2005/8/layout/radial5"/>
    <dgm:cxn modelId="{067DD4D4-1FE1-4849-906E-1CD8CA4E79A2}" type="presOf" srcId="{41CFE3CC-9F42-47E7-92B9-8F5ECECB09CB}" destId="{180A6AFB-4A47-4833-BA3F-2A3B701728EF}" srcOrd="0" destOrd="0" presId="urn:microsoft.com/office/officeart/2005/8/layout/radial5"/>
    <dgm:cxn modelId="{22B4D8DB-7F1E-4EF4-A55A-EC6C0F0DBC6A}" type="presOf" srcId="{98F152F5-D656-4F04-949D-D2A1A68291D0}" destId="{060A0337-A117-4946-97D1-8973F0EBE5C8}" srcOrd="1" destOrd="0" presId="urn:microsoft.com/office/officeart/2005/8/layout/radial5"/>
    <dgm:cxn modelId="{1866C9E2-F793-4091-947E-F71034ADF1F2}" type="presOf" srcId="{D058EDD5-A92F-4D5E-98F2-88DA77A623F2}" destId="{C1DFDEC8-4C03-4D20-864F-89628370E677}" srcOrd="0" destOrd="0" presId="urn:microsoft.com/office/officeart/2005/8/layout/radial5"/>
    <dgm:cxn modelId="{9ED96EE8-848F-4A85-8E9C-5377AF165D88}" type="presOf" srcId="{ED5245A9-F85F-495A-9602-0748E037A9C5}" destId="{2A9768A4-E8D6-46AF-AF7F-72A11CC66AE6}" srcOrd="0" destOrd="0" presId="urn:microsoft.com/office/officeart/2005/8/layout/radial5"/>
    <dgm:cxn modelId="{F971C3E8-E80D-493A-B3D2-A088EE06974E}" srcId="{697BAA40-EDB5-45E8-8323-A2CDEFF8B500}" destId="{4E1400A2-6405-44F1-B76C-5563314F03AA}" srcOrd="2" destOrd="0" parTransId="{98F152F5-D656-4F04-949D-D2A1A68291D0}" sibTransId="{846EC262-E8EF-4663-8913-6283B0B27632}"/>
    <dgm:cxn modelId="{BD1B6FFD-A15F-4F75-A836-D0B57D1D4FBA}" type="presOf" srcId="{757FD492-2E89-4FD5-8DEE-3A887352D776}" destId="{BCACFA37-8CA4-4800-B140-407E132BD652}" srcOrd="0" destOrd="0" presId="urn:microsoft.com/office/officeart/2005/8/layout/radial5"/>
    <dgm:cxn modelId="{82C1FDA9-D3E2-4FCD-B55D-F3CD87328952}" type="presParOf" srcId="{2A9768A4-E8D6-46AF-AF7F-72A11CC66AE6}" destId="{E83C5E54-790E-4001-AF15-F29F1A2C5C0C}" srcOrd="0" destOrd="0" presId="urn:microsoft.com/office/officeart/2005/8/layout/radial5"/>
    <dgm:cxn modelId="{3307468F-4CDC-4581-9B73-BBAAFDF102BA}" type="presParOf" srcId="{2A9768A4-E8D6-46AF-AF7F-72A11CC66AE6}" destId="{F6570B56-8BAC-4B04-B28E-E9462BAE2E75}" srcOrd="1" destOrd="0" presId="urn:microsoft.com/office/officeart/2005/8/layout/radial5"/>
    <dgm:cxn modelId="{9AF3A7BA-EB9E-4907-AC13-392DCC9B6727}" type="presParOf" srcId="{F6570B56-8BAC-4B04-B28E-E9462BAE2E75}" destId="{64E5FD45-944D-4F73-A2A8-EEE6DE75E003}" srcOrd="0" destOrd="0" presId="urn:microsoft.com/office/officeart/2005/8/layout/radial5"/>
    <dgm:cxn modelId="{68C0C99C-51C0-4623-A0AF-6EEF0E5956EE}" type="presParOf" srcId="{2A9768A4-E8D6-46AF-AF7F-72A11CC66AE6}" destId="{BCACFA37-8CA4-4800-B140-407E132BD652}" srcOrd="2" destOrd="0" presId="urn:microsoft.com/office/officeart/2005/8/layout/radial5"/>
    <dgm:cxn modelId="{D9349932-8D9D-423A-913B-AAAB4D549AF9}" type="presParOf" srcId="{2A9768A4-E8D6-46AF-AF7F-72A11CC66AE6}" destId="{371F4CB8-0F12-4B3A-9B72-A1D8E2C7B668}" srcOrd="3" destOrd="0" presId="urn:microsoft.com/office/officeart/2005/8/layout/radial5"/>
    <dgm:cxn modelId="{720AF21F-52F8-4E01-8666-76A0CC20550B}" type="presParOf" srcId="{371F4CB8-0F12-4B3A-9B72-A1D8E2C7B668}" destId="{F1293A4D-86DC-4216-95BA-7714F09AA449}" srcOrd="0" destOrd="0" presId="urn:microsoft.com/office/officeart/2005/8/layout/radial5"/>
    <dgm:cxn modelId="{A243E5FC-A094-477A-87B2-2B5B6665E702}" type="presParOf" srcId="{2A9768A4-E8D6-46AF-AF7F-72A11CC66AE6}" destId="{DA6FA1F2-0E1D-4588-9B03-58A47592AE32}" srcOrd="4" destOrd="0" presId="urn:microsoft.com/office/officeart/2005/8/layout/radial5"/>
    <dgm:cxn modelId="{F3A20264-D152-4F1B-AC8A-7ED2B7772E1A}" type="presParOf" srcId="{2A9768A4-E8D6-46AF-AF7F-72A11CC66AE6}" destId="{64DF5346-83AB-41F4-B1FB-3314E34A5ECF}" srcOrd="5" destOrd="0" presId="urn:microsoft.com/office/officeart/2005/8/layout/radial5"/>
    <dgm:cxn modelId="{40665A6E-7782-4DEE-A964-28D06430BC8F}" type="presParOf" srcId="{64DF5346-83AB-41F4-B1FB-3314E34A5ECF}" destId="{060A0337-A117-4946-97D1-8973F0EBE5C8}" srcOrd="0" destOrd="0" presId="urn:microsoft.com/office/officeart/2005/8/layout/radial5"/>
    <dgm:cxn modelId="{64C76774-FDE9-4B91-9C10-A0261193BEA4}" type="presParOf" srcId="{2A9768A4-E8D6-46AF-AF7F-72A11CC66AE6}" destId="{5E3858E7-A5A5-4E7C-8773-4C027246ECBF}" srcOrd="6" destOrd="0" presId="urn:microsoft.com/office/officeart/2005/8/layout/radial5"/>
    <dgm:cxn modelId="{2748849E-22EB-49AE-837E-1BC5EF2F731D}" type="presParOf" srcId="{2A9768A4-E8D6-46AF-AF7F-72A11CC66AE6}" destId="{AAB22D8A-7293-47B9-B020-F7FEFFEAA047}" srcOrd="7" destOrd="0" presId="urn:microsoft.com/office/officeart/2005/8/layout/radial5"/>
    <dgm:cxn modelId="{6950F50C-F7E7-4361-AC02-735279399C54}" type="presParOf" srcId="{AAB22D8A-7293-47B9-B020-F7FEFFEAA047}" destId="{4E05F898-C0BB-4381-9BB8-128492CF17F7}" srcOrd="0" destOrd="0" presId="urn:microsoft.com/office/officeart/2005/8/layout/radial5"/>
    <dgm:cxn modelId="{734D5DCF-6E8E-4E12-B6D5-A2DA5DE562B1}" type="presParOf" srcId="{2A9768A4-E8D6-46AF-AF7F-72A11CC66AE6}" destId="{3E64B79D-E20B-4B21-89DE-88658ECF8D64}" srcOrd="8" destOrd="0" presId="urn:microsoft.com/office/officeart/2005/8/layout/radial5"/>
    <dgm:cxn modelId="{E03227C9-F611-489A-AC23-03E0B460FFDE}" type="presParOf" srcId="{2A9768A4-E8D6-46AF-AF7F-72A11CC66AE6}" destId="{AE4B76E0-AD12-4A28-A74A-0BEB73E6CD06}" srcOrd="9" destOrd="0" presId="urn:microsoft.com/office/officeart/2005/8/layout/radial5"/>
    <dgm:cxn modelId="{0240E264-FE70-4A3F-8682-9C3E61B91E90}" type="presParOf" srcId="{AE4B76E0-AD12-4A28-A74A-0BEB73E6CD06}" destId="{43426DFE-A726-4B39-80DA-56C8709C2E35}" srcOrd="0" destOrd="0" presId="urn:microsoft.com/office/officeart/2005/8/layout/radial5"/>
    <dgm:cxn modelId="{71ACD993-BCB9-41BA-BF03-CC22ABD19458}" type="presParOf" srcId="{2A9768A4-E8D6-46AF-AF7F-72A11CC66AE6}" destId="{180A6AFB-4A47-4833-BA3F-2A3B701728EF}" srcOrd="10" destOrd="0" presId="urn:microsoft.com/office/officeart/2005/8/layout/radial5"/>
    <dgm:cxn modelId="{FDC9867D-061F-4621-BD20-1AA5525357E2}" type="presParOf" srcId="{2A9768A4-E8D6-46AF-AF7F-72A11CC66AE6}" destId="{C1DFDEC8-4C03-4D20-864F-89628370E677}" srcOrd="11" destOrd="0" presId="urn:microsoft.com/office/officeart/2005/8/layout/radial5"/>
    <dgm:cxn modelId="{414E7682-4450-4256-8679-18363D6A845E}" type="presParOf" srcId="{C1DFDEC8-4C03-4D20-864F-89628370E677}" destId="{49F5747A-0C65-425F-9C68-A57B445614CE}" srcOrd="0" destOrd="0" presId="urn:microsoft.com/office/officeart/2005/8/layout/radial5"/>
    <dgm:cxn modelId="{DEEAEAD1-59BF-4D2B-9C9E-99184B7A1D06}" type="presParOf" srcId="{2A9768A4-E8D6-46AF-AF7F-72A11CC66AE6}" destId="{BE2D9F9E-5E4F-44AB-9B90-C1BE53C1A7CB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D5245A9-F85F-495A-9602-0748E037A9C5}" type="doc">
      <dgm:prSet loTypeId="urn:microsoft.com/office/officeart/2005/8/layout/radial5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latinLnBrk="1"/>
          <a:endParaRPr lang="ko-KR" altLang="en-US"/>
        </a:p>
      </dgm:t>
    </dgm:pt>
    <dgm:pt modelId="{697BAA40-EDB5-45E8-8323-A2CDEFF8B500}">
      <dgm:prSet phldrT="[텍스트]"/>
      <dgm:spPr/>
      <dgm:t>
        <a:bodyPr/>
        <a:lstStyle/>
        <a:p>
          <a:pPr latinLnBrk="1"/>
          <a:r>
            <a:rPr lang="ko-KR" altLang="en-US" dirty="0"/>
            <a:t>가치관</a:t>
          </a:r>
        </a:p>
      </dgm:t>
    </dgm:pt>
    <dgm:pt modelId="{E62B5731-7D2B-4BBA-B8DD-CBBBDBDB5B59}" type="parTrans" cxnId="{A2BA3E2E-FD2C-4BF2-B13E-42C23EA0F76C}">
      <dgm:prSet/>
      <dgm:spPr/>
      <dgm:t>
        <a:bodyPr/>
        <a:lstStyle/>
        <a:p>
          <a:pPr latinLnBrk="1"/>
          <a:endParaRPr lang="ko-KR" altLang="en-US"/>
        </a:p>
      </dgm:t>
    </dgm:pt>
    <dgm:pt modelId="{D5A23664-5FCD-4698-A2CC-716034F272FB}" type="sibTrans" cxnId="{A2BA3E2E-FD2C-4BF2-B13E-42C23EA0F76C}">
      <dgm:prSet/>
      <dgm:spPr/>
      <dgm:t>
        <a:bodyPr/>
        <a:lstStyle/>
        <a:p>
          <a:pPr latinLnBrk="1"/>
          <a:endParaRPr lang="ko-KR" altLang="en-US"/>
        </a:p>
      </dgm:t>
    </dgm:pt>
    <dgm:pt modelId="{757FD492-2E89-4FD5-8DEE-3A887352D776}">
      <dgm:prSet phldrT="[텍스트]"/>
      <dgm:spPr/>
      <dgm:t>
        <a:bodyPr/>
        <a:lstStyle/>
        <a:p>
          <a:pPr latinLnBrk="1"/>
          <a:r>
            <a:rPr lang="ko-KR" altLang="en-US" dirty="0"/>
            <a:t>명예</a:t>
          </a:r>
        </a:p>
      </dgm:t>
    </dgm:pt>
    <dgm:pt modelId="{2ED1B2A8-C611-44DA-8426-AC1E9631AF13}" type="parTrans" cxnId="{A5122C5F-729E-4DF0-B82F-935F7769C177}">
      <dgm:prSet/>
      <dgm:spPr/>
      <dgm:t>
        <a:bodyPr/>
        <a:lstStyle/>
        <a:p>
          <a:pPr latinLnBrk="1"/>
          <a:endParaRPr lang="ko-KR" altLang="en-US"/>
        </a:p>
      </dgm:t>
    </dgm:pt>
    <dgm:pt modelId="{1313F7A3-04F9-42A4-974F-45739B7B5FB6}" type="sibTrans" cxnId="{A5122C5F-729E-4DF0-B82F-935F7769C177}">
      <dgm:prSet/>
      <dgm:spPr/>
      <dgm:t>
        <a:bodyPr/>
        <a:lstStyle/>
        <a:p>
          <a:pPr latinLnBrk="1"/>
          <a:endParaRPr lang="ko-KR" altLang="en-US"/>
        </a:p>
      </dgm:t>
    </dgm:pt>
    <dgm:pt modelId="{3EE722FD-72BE-418A-BA11-F78D9944E30E}">
      <dgm:prSet phldrT="[텍스트]"/>
      <dgm:spPr/>
      <dgm:t>
        <a:bodyPr/>
        <a:lstStyle/>
        <a:p>
          <a:pPr latinLnBrk="1"/>
          <a:r>
            <a:rPr lang="ko-KR" altLang="en-US" dirty="0"/>
            <a:t>충성</a:t>
          </a:r>
        </a:p>
      </dgm:t>
    </dgm:pt>
    <dgm:pt modelId="{E8791622-A4C1-4FD3-952A-247415E8EED1}" type="parTrans" cxnId="{56C83149-9DC2-4E28-9001-E2C00B5355A8}">
      <dgm:prSet/>
      <dgm:spPr/>
      <dgm:t>
        <a:bodyPr/>
        <a:lstStyle/>
        <a:p>
          <a:pPr latinLnBrk="1"/>
          <a:endParaRPr lang="ko-KR" altLang="en-US"/>
        </a:p>
      </dgm:t>
    </dgm:pt>
    <dgm:pt modelId="{88356210-369A-4649-8FAA-539A739C0C42}" type="sibTrans" cxnId="{56C83149-9DC2-4E28-9001-E2C00B5355A8}">
      <dgm:prSet/>
      <dgm:spPr/>
      <dgm:t>
        <a:bodyPr/>
        <a:lstStyle/>
        <a:p>
          <a:pPr latinLnBrk="1"/>
          <a:endParaRPr lang="ko-KR" altLang="en-US"/>
        </a:p>
      </dgm:t>
    </dgm:pt>
    <dgm:pt modelId="{4E1400A2-6405-44F1-B76C-5563314F03AA}">
      <dgm:prSet phldrT="[텍스트]"/>
      <dgm:spPr/>
      <dgm:t>
        <a:bodyPr/>
        <a:lstStyle/>
        <a:p>
          <a:pPr latinLnBrk="1"/>
          <a:r>
            <a:rPr lang="ko-KR" altLang="en-US" dirty="0"/>
            <a:t>용기</a:t>
          </a:r>
        </a:p>
      </dgm:t>
    </dgm:pt>
    <dgm:pt modelId="{98F152F5-D656-4F04-949D-D2A1A68291D0}" type="parTrans" cxnId="{F971C3E8-E80D-493A-B3D2-A088EE06974E}">
      <dgm:prSet/>
      <dgm:spPr/>
      <dgm:t>
        <a:bodyPr/>
        <a:lstStyle/>
        <a:p>
          <a:pPr latinLnBrk="1"/>
          <a:endParaRPr lang="ko-KR" altLang="en-US"/>
        </a:p>
      </dgm:t>
    </dgm:pt>
    <dgm:pt modelId="{846EC262-E8EF-4663-8913-6283B0B27632}" type="sibTrans" cxnId="{F971C3E8-E80D-493A-B3D2-A088EE06974E}">
      <dgm:prSet/>
      <dgm:spPr/>
      <dgm:t>
        <a:bodyPr/>
        <a:lstStyle/>
        <a:p>
          <a:pPr latinLnBrk="1"/>
          <a:endParaRPr lang="ko-KR" altLang="en-US"/>
        </a:p>
      </dgm:t>
    </dgm:pt>
    <dgm:pt modelId="{C060527E-AF0A-4CBD-957A-3015A97FC2F7}">
      <dgm:prSet phldrT="[텍스트]"/>
      <dgm:spPr/>
      <dgm:t>
        <a:bodyPr/>
        <a:lstStyle/>
        <a:p>
          <a:pPr latinLnBrk="1"/>
          <a:r>
            <a:rPr lang="ko-KR" altLang="en-US" dirty="0"/>
            <a:t>필승</a:t>
          </a:r>
        </a:p>
      </dgm:t>
    </dgm:pt>
    <dgm:pt modelId="{2EBE0363-1D11-43EC-BF66-6DAE1CCE3F88}" type="parTrans" cxnId="{5B8E0558-5988-4943-B327-11DC5D1CF5D2}">
      <dgm:prSet/>
      <dgm:spPr/>
      <dgm:t>
        <a:bodyPr/>
        <a:lstStyle/>
        <a:p>
          <a:pPr latinLnBrk="1"/>
          <a:endParaRPr lang="ko-KR" altLang="en-US"/>
        </a:p>
      </dgm:t>
    </dgm:pt>
    <dgm:pt modelId="{1ED31004-8DCB-4CD6-B6AD-0095D0D30E59}" type="sibTrans" cxnId="{5B8E0558-5988-4943-B327-11DC5D1CF5D2}">
      <dgm:prSet/>
      <dgm:spPr/>
      <dgm:t>
        <a:bodyPr/>
        <a:lstStyle/>
        <a:p>
          <a:pPr latinLnBrk="1"/>
          <a:endParaRPr lang="ko-KR" altLang="en-US"/>
        </a:p>
      </dgm:t>
    </dgm:pt>
    <dgm:pt modelId="{41CFE3CC-9F42-47E7-92B9-8F5ECECB09CB}">
      <dgm:prSet phldrT="[텍스트]" custT="1"/>
      <dgm:spPr/>
      <dgm:t>
        <a:bodyPr/>
        <a:lstStyle/>
        <a:p>
          <a:pPr latinLnBrk="1"/>
          <a:r>
            <a:rPr lang="ko-KR" altLang="en-US" sz="1050" dirty="0"/>
            <a:t>임전무퇴의</a:t>
          </a:r>
          <a:r>
            <a:rPr lang="ko-KR" altLang="en-US" sz="1300" dirty="0"/>
            <a:t> </a:t>
          </a:r>
          <a:r>
            <a:rPr lang="ko-KR" altLang="en-US" sz="1000" dirty="0"/>
            <a:t>기상</a:t>
          </a:r>
          <a:endParaRPr lang="ko-KR" altLang="en-US" sz="1100" dirty="0"/>
        </a:p>
      </dgm:t>
    </dgm:pt>
    <dgm:pt modelId="{AB9C4D1D-25D9-4509-B783-88DD8087CBC0}" type="parTrans" cxnId="{6D455A26-5EB9-43B2-9BE4-A91910384A5B}">
      <dgm:prSet/>
      <dgm:spPr/>
      <dgm:t>
        <a:bodyPr/>
        <a:lstStyle/>
        <a:p>
          <a:pPr latinLnBrk="1"/>
          <a:endParaRPr lang="ko-KR" altLang="en-US"/>
        </a:p>
      </dgm:t>
    </dgm:pt>
    <dgm:pt modelId="{E5F07F69-D437-4F11-AADA-CF3BB8960002}" type="sibTrans" cxnId="{6D455A26-5EB9-43B2-9BE4-A91910384A5B}">
      <dgm:prSet/>
      <dgm:spPr/>
      <dgm:t>
        <a:bodyPr/>
        <a:lstStyle/>
        <a:p>
          <a:pPr latinLnBrk="1"/>
          <a:endParaRPr lang="ko-KR" altLang="en-US"/>
        </a:p>
      </dgm:t>
    </dgm:pt>
    <dgm:pt modelId="{1C606A31-F101-4866-B488-A7374C704BDB}">
      <dgm:prSet phldrT="[텍스트]" custT="1"/>
      <dgm:spPr/>
      <dgm:t>
        <a:bodyPr/>
        <a:lstStyle/>
        <a:p>
          <a:pPr latinLnBrk="1"/>
          <a:r>
            <a:rPr lang="ko-KR" altLang="en-US" sz="1050" dirty="0"/>
            <a:t>애국애족의 </a:t>
          </a:r>
          <a:br>
            <a:rPr lang="en-US" altLang="ko-KR" sz="1100" dirty="0"/>
          </a:br>
          <a:r>
            <a:rPr lang="ko-KR" altLang="en-US" sz="1000" dirty="0"/>
            <a:t>정신</a:t>
          </a:r>
          <a:endParaRPr lang="ko-KR" altLang="en-US" sz="1100" dirty="0"/>
        </a:p>
      </dgm:t>
    </dgm:pt>
    <dgm:pt modelId="{D058EDD5-A92F-4D5E-98F2-88DA77A623F2}" type="parTrans" cxnId="{875CBAC3-0888-4AD1-9420-055F2296FBC9}">
      <dgm:prSet/>
      <dgm:spPr/>
      <dgm:t>
        <a:bodyPr/>
        <a:lstStyle/>
        <a:p>
          <a:pPr latinLnBrk="1"/>
          <a:endParaRPr lang="ko-KR" altLang="en-US"/>
        </a:p>
      </dgm:t>
    </dgm:pt>
    <dgm:pt modelId="{24E95BD2-73CC-4FAC-B965-D32063EFC0CF}" type="sibTrans" cxnId="{875CBAC3-0888-4AD1-9420-055F2296FBC9}">
      <dgm:prSet/>
      <dgm:spPr/>
      <dgm:t>
        <a:bodyPr/>
        <a:lstStyle/>
        <a:p>
          <a:pPr latinLnBrk="1"/>
          <a:endParaRPr lang="ko-KR" altLang="en-US"/>
        </a:p>
      </dgm:t>
    </dgm:pt>
    <dgm:pt modelId="{2A9768A4-E8D6-46AF-AF7F-72A11CC66AE6}" type="pres">
      <dgm:prSet presAssocID="{ED5245A9-F85F-495A-9602-0748E037A9C5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83C5E54-790E-4001-AF15-F29F1A2C5C0C}" type="pres">
      <dgm:prSet presAssocID="{697BAA40-EDB5-45E8-8323-A2CDEFF8B500}" presName="centerShape" presStyleLbl="node0" presStyleIdx="0" presStyleCnt="1" custLinFactNeighborX="-34" custLinFactNeighborY="-736"/>
      <dgm:spPr/>
    </dgm:pt>
    <dgm:pt modelId="{F6570B56-8BAC-4B04-B28E-E9462BAE2E75}" type="pres">
      <dgm:prSet presAssocID="{2ED1B2A8-C611-44DA-8426-AC1E9631AF13}" presName="parTrans" presStyleLbl="sibTrans2D1" presStyleIdx="0" presStyleCnt="6"/>
      <dgm:spPr/>
    </dgm:pt>
    <dgm:pt modelId="{64E5FD45-944D-4F73-A2A8-EEE6DE75E003}" type="pres">
      <dgm:prSet presAssocID="{2ED1B2A8-C611-44DA-8426-AC1E9631AF13}" presName="connectorText" presStyleLbl="sibTrans2D1" presStyleIdx="0" presStyleCnt="6"/>
      <dgm:spPr/>
    </dgm:pt>
    <dgm:pt modelId="{BCACFA37-8CA4-4800-B140-407E132BD652}" type="pres">
      <dgm:prSet presAssocID="{757FD492-2E89-4FD5-8DEE-3A887352D776}" presName="node" presStyleLbl="node1" presStyleIdx="0" presStyleCnt="6">
        <dgm:presLayoutVars>
          <dgm:bulletEnabled val="1"/>
        </dgm:presLayoutVars>
      </dgm:prSet>
      <dgm:spPr/>
    </dgm:pt>
    <dgm:pt modelId="{371F4CB8-0F12-4B3A-9B72-A1D8E2C7B668}" type="pres">
      <dgm:prSet presAssocID="{E8791622-A4C1-4FD3-952A-247415E8EED1}" presName="parTrans" presStyleLbl="sibTrans2D1" presStyleIdx="1" presStyleCnt="6"/>
      <dgm:spPr/>
    </dgm:pt>
    <dgm:pt modelId="{F1293A4D-86DC-4216-95BA-7714F09AA449}" type="pres">
      <dgm:prSet presAssocID="{E8791622-A4C1-4FD3-952A-247415E8EED1}" presName="connectorText" presStyleLbl="sibTrans2D1" presStyleIdx="1" presStyleCnt="6"/>
      <dgm:spPr/>
    </dgm:pt>
    <dgm:pt modelId="{DA6FA1F2-0E1D-4588-9B03-58A47592AE32}" type="pres">
      <dgm:prSet presAssocID="{3EE722FD-72BE-418A-BA11-F78D9944E30E}" presName="node" presStyleLbl="node1" presStyleIdx="1" presStyleCnt="6">
        <dgm:presLayoutVars>
          <dgm:bulletEnabled val="1"/>
        </dgm:presLayoutVars>
      </dgm:prSet>
      <dgm:spPr/>
    </dgm:pt>
    <dgm:pt modelId="{64DF5346-83AB-41F4-B1FB-3314E34A5ECF}" type="pres">
      <dgm:prSet presAssocID="{98F152F5-D656-4F04-949D-D2A1A68291D0}" presName="parTrans" presStyleLbl="sibTrans2D1" presStyleIdx="2" presStyleCnt="6"/>
      <dgm:spPr/>
    </dgm:pt>
    <dgm:pt modelId="{060A0337-A117-4946-97D1-8973F0EBE5C8}" type="pres">
      <dgm:prSet presAssocID="{98F152F5-D656-4F04-949D-D2A1A68291D0}" presName="connectorText" presStyleLbl="sibTrans2D1" presStyleIdx="2" presStyleCnt="6"/>
      <dgm:spPr/>
    </dgm:pt>
    <dgm:pt modelId="{5E3858E7-A5A5-4E7C-8773-4C027246ECBF}" type="pres">
      <dgm:prSet presAssocID="{4E1400A2-6405-44F1-B76C-5563314F03AA}" presName="node" presStyleLbl="node1" presStyleIdx="2" presStyleCnt="6">
        <dgm:presLayoutVars>
          <dgm:bulletEnabled val="1"/>
        </dgm:presLayoutVars>
      </dgm:prSet>
      <dgm:spPr/>
    </dgm:pt>
    <dgm:pt modelId="{AAB22D8A-7293-47B9-B020-F7FEFFEAA047}" type="pres">
      <dgm:prSet presAssocID="{2EBE0363-1D11-43EC-BF66-6DAE1CCE3F88}" presName="parTrans" presStyleLbl="sibTrans2D1" presStyleIdx="3" presStyleCnt="6"/>
      <dgm:spPr/>
    </dgm:pt>
    <dgm:pt modelId="{4E05F898-C0BB-4381-9BB8-128492CF17F7}" type="pres">
      <dgm:prSet presAssocID="{2EBE0363-1D11-43EC-BF66-6DAE1CCE3F88}" presName="connectorText" presStyleLbl="sibTrans2D1" presStyleIdx="3" presStyleCnt="6"/>
      <dgm:spPr/>
    </dgm:pt>
    <dgm:pt modelId="{3E64B79D-E20B-4B21-89DE-88658ECF8D64}" type="pres">
      <dgm:prSet presAssocID="{C060527E-AF0A-4CBD-957A-3015A97FC2F7}" presName="node" presStyleLbl="node1" presStyleIdx="3" presStyleCnt="6">
        <dgm:presLayoutVars>
          <dgm:bulletEnabled val="1"/>
        </dgm:presLayoutVars>
      </dgm:prSet>
      <dgm:spPr/>
    </dgm:pt>
    <dgm:pt modelId="{AE4B76E0-AD12-4A28-A74A-0BEB73E6CD06}" type="pres">
      <dgm:prSet presAssocID="{AB9C4D1D-25D9-4509-B783-88DD8087CBC0}" presName="parTrans" presStyleLbl="sibTrans2D1" presStyleIdx="4" presStyleCnt="6"/>
      <dgm:spPr/>
    </dgm:pt>
    <dgm:pt modelId="{43426DFE-A726-4B39-80DA-56C8709C2E35}" type="pres">
      <dgm:prSet presAssocID="{AB9C4D1D-25D9-4509-B783-88DD8087CBC0}" presName="connectorText" presStyleLbl="sibTrans2D1" presStyleIdx="4" presStyleCnt="6"/>
      <dgm:spPr/>
    </dgm:pt>
    <dgm:pt modelId="{180A6AFB-4A47-4833-BA3F-2A3B701728EF}" type="pres">
      <dgm:prSet presAssocID="{41CFE3CC-9F42-47E7-92B9-8F5ECECB09CB}" presName="node" presStyleLbl="node1" presStyleIdx="4" presStyleCnt="6">
        <dgm:presLayoutVars>
          <dgm:bulletEnabled val="1"/>
        </dgm:presLayoutVars>
      </dgm:prSet>
      <dgm:spPr/>
    </dgm:pt>
    <dgm:pt modelId="{C1DFDEC8-4C03-4D20-864F-89628370E677}" type="pres">
      <dgm:prSet presAssocID="{D058EDD5-A92F-4D5E-98F2-88DA77A623F2}" presName="parTrans" presStyleLbl="sibTrans2D1" presStyleIdx="5" presStyleCnt="6"/>
      <dgm:spPr/>
    </dgm:pt>
    <dgm:pt modelId="{49F5747A-0C65-425F-9C68-A57B445614CE}" type="pres">
      <dgm:prSet presAssocID="{D058EDD5-A92F-4D5E-98F2-88DA77A623F2}" presName="connectorText" presStyleLbl="sibTrans2D1" presStyleIdx="5" presStyleCnt="6"/>
      <dgm:spPr/>
    </dgm:pt>
    <dgm:pt modelId="{BE2D9F9E-5E4F-44AB-9B90-C1BE53C1A7CB}" type="pres">
      <dgm:prSet presAssocID="{1C606A31-F101-4866-B488-A7374C704BDB}" presName="node" presStyleLbl="node1" presStyleIdx="5" presStyleCnt="6">
        <dgm:presLayoutVars>
          <dgm:bulletEnabled val="1"/>
        </dgm:presLayoutVars>
      </dgm:prSet>
      <dgm:spPr/>
    </dgm:pt>
  </dgm:ptLst>
  <dgm:cxnLst>
    <dgm:cxn modelId="{6D455A26-5EB9-43B2-9BE4-A91910384A5B}" srcId="{697BAA40-EDB5-45E8-8323-A2CDEFF8B500}" destId="{41CFE3CC-9F42-47E7-92B9-8F5ECECB09CB}" srcOrd="4" destOrd="0" parTransId="{AB9C4D1D-25D9-4509-B783-88DD8087CBC0}" sibTransId="{E5F07F69-D437-4F11-AADA-CF3BB8960002}"/>
    <dgm:cxn modelId="{1E5AB728-7B78-4D4C-BC03-709872B822F2}" type="presOf" srcId="{2EBE0363-1D11-43EC-BF66-6DAE1CCE3F88}" destId="{AAB22D8A-7293-47B9-B020-F7FEFFEAA047}" srcOrd="0" destOrd="0" presId="urn:microsoft.com/office/officeart/2005/8/layout/radial5"/>
    <dgm:cxn modelId="{A2BA3E2E-FD2C-4BF2-B13E-42C23EA0F76C}" srcId="{ED5245A9-F85F-495A-9602-0748E037A9C5}" destId="{697BAA40-EDB5-45E8-8323-A2CDEFF8B500}" srcOrd="0" destOrd="0" parTransId="{E62B5731-7D2B-4BBA-B8DD-CBBBDBDB5B59}" sibTransId="{D5A23664-5FCD-4698-A2CC-716034F272FB}"/>
    <dgm:cxn modelId="{CCAAF234-5DFE-4627-971E-B942D9E04FE4}" type="presOf" srcId="{4E1400A2-6405-44F1-B76C-5563314F03AA}" destId="{5E3858E7-A5A5-4E7C-8773-4C027246ECBF}" srcOrd="0" destOrd="0" presId="urn:microsoft.com/office/officeart/2005/8/layout/radial5"/>
    <dgm:cxn modelId="{A5122C5F-729E-4DF0-B82F-935F7769C177}" srcId="{697BAA40-EDB5-45E8-8323-A2CDEFF8B500}" destId="{757FD492-2E89-4FD5-8DEE-3A887352D776}" srcOrd="0" destOrd="0" parTransId="{2ED1B2A8-C611-44DA-8426-AC1E9631AF13}" sibTransId="{1313F7A3-04F9-42A4-974F-45739B7B5FB6}"/>
    <dgm:cxn modelId="{C0185C61-AAAD-4C63-87E7-9B3DA7DED64F}" type="presOf" srcId="{2ED1B2A8-C611-44DA-8426-AC1E9631AF13}" destId="{64E5FD45-944D-4F73-A2A8-EEE6DE75E003}" srcOrd="1" destOrd="0" presId="urn:microsoft.com/office/officeart/2005/8/layout/radial5"/>
    <dgm:cxn modelId="{56C83149-9DC2-4E28-9001-E2C00B5355A8}" srcId="{697BAA40-EDB5-45E8-8323-A2CDEFF8B500}" destId="{3EE722FD-72BE-418A-BA11-F78D9944E30E}" srcOrd="1" destOrd="0" parTransId="{E8791622-A4C1-4FD3-952A-247415E8EED1}" sibTransId="{88356210-369A-4649-8FAA-539A739C0C42}"/>
    <dgm:cxn modelId="{66189654-9220-49B3-8A5F-ADB25C4F6AC4}" type="presOf" srcId="{AB9C4D1D-25D9-4509-B783-88DD8087CBC0}" destId="{43426DFE-A726-4B39-80DA-56C8709C2E35}" srcOrd="1" destOrd="0" presId="urn:microsoft.com/office/officeart/2005/8/layout/radial5"/>
    <dgm:cxn modelId="{5B8E0558-5988-4943-B327-11DC5D1CF5D2}" srcId="{697BAA40-EDB5-45E8-8323-A2CDEFF8B500}" destId="{C060527E-AF0A-4CBD-957A-3015A97FC2F7}" srcOrd="3" destOrd="0" parTransId="{2EBE0363-1D11-43EC-BF66-6DAE1CCE3F88}" sibTransId="{1ED31004-8DCB-4CD6-B6AD-0095D0D30E59}"/>
    <dgm:cxn modelId="{A87F5259-30B0-4917-8A03-AC285D1086D0}" type="presOf" srcId="{2EBE0363-1D11-43EC-BF66-6DAE1CCE3F88}" destId="{4E05F898-C0BB-4381-9BB8-128492CF17F7}" srcOrd="1" destOrd="0" presId="urn:microsoft.com/office/officeart/2005/8/layout/radial5"/>
    <dgm:cxn modelId="{5CE3117F-8B8E-4426-8FF0-BB0141D61CB5}" type="presOf" srcId="{2ED1B2A8-C611-44DA-8426-AC1E9631AF13}" destId="{F6570B56-8BAC-4B04-B28E-E9462BAE2E75}" srcOrd="0" destOrd="0" presId="urn:microsoft.com/office/officeart/2005/8/layout/radial5"/>
    <dgm:cxn modelId="{C3D39083-5C24-4CE7-ACE2-7C6018C53BB9}" type="presOf" srcId="{98F152F5-D656-4F04-949D-D2A1A68291D0}" destId="{64DF5346-83AB-41F4-B1FB-3314E34A5ECF}" srcOrd="0" destOrd="0" presId="urn:microsoft.com/office/officeart/2005/8/layout/radial5"/>
    <dgm:cxn modelId="{DAB59884-375E-43C9-BC4C-D206FDDD549C}" type="presOf" srcId="{3EE722FD-72BE-418A-BA11-F78D9944E30E}" destId="{DA6FA1F2-0E1D-4588-9B03-58A47592AE32}" srcOrd="0" destOrd="0" presId="urn:microsoft.com/office/officeart/2005/8/layout/radial5"/>
    <dgm:cxn modelId="{C5F7808D-F179-4CF9-A43C-F6D1A1287A95}" type="presOf" srcId="{D058EDD5-A92F-4D5E-98F2-88DA77A623F2}" destId="{49F5747A-0C65-425F-9C68-A57B445614CE}" srcOrd="1" destOrd="0" presId="urn:microsoft.com/office/officeart/2005/8/layout/radial5"/>
    <dgm:cxn modelId="{A83C24A0-2544-4792-B4D1-349211C8BDF0}" type="presOf" srcId="{AB9C4D1D-25D9-4509-B783-88DD8087CBC0}" destId="{AE4B76E0-AD12-4A28-A74A-0BEB73E6CD06}" srcOrd="0" destOrd="0" presId="urn:microsoft.com/office/officeart/2005/8/layout/radial5"/>
    <dgm:cxn modelId="{1B2840AC-85CA-4320-9C16-10F5C046FD8D}" type="presOf" srcId="{1C606A31-F101-4866-B488-A7374C704BDB}" destId="{BE2D9F9E-5E4F-44AB-9B90-C1BE53C1A7CB}" srcOrd="0" destOrd="0" presId="urn:microsoft.com/office/officeart/2005/8/layout/radial5"/>
    <dgm:cxn modelId="{CCCC11BD-CB82-4E06-9999-48F22668EEC6}" type="presOf" srcId="{E8791622-A4C1-4FD3-952A-247415E8EED1}" destId="{371F4CB8-0F12-4B3A-9B72-A1D8E2C7B668}" srcOrd="0" destOrd="0" presId="urn:microsoft.com/office/officeart/2005/8/layout/radial5"/>
    <dgm:cxn modelId="{E26715BD-00D4-4FC6-A4B3-C975B2C6F730}" type="presOf" srcId="{E8791622-A4C1-4FD3-952A-247415E8EED1}" destId="{F1293A4D-86DC-4216-95BA-7714F09AA449}" srcOrd="1" destOrd="0" presId="urn:microsoft.com/office/officeart/2005/8/layout/radial5"/>
    <dgm:cxn modelId="{54D074C2-8025-4616-826F-2D17D0C4EA0C}" type="presOf" srcId="{C060527E-AF0A-4CBD-957A-3015A97FC2F7}" destId="{3E64B79D-E20B-4B21-89DE-88658ECF8D64}" srcOrd="0" destOrd="0" presId="urn:microsoft.com/office/officeart/2005/8/layout/radial5"/>
    <dgm:cxn modelId="{875CBAC3-0888-4AD1-9420-055F2296FBC9}" srcId="{697BAA40-EDB5-45E8-8323-A2CDEFF8B500}" destId="{1C606A31-F101-4866-B488-A7374C704BDB}" srcOrd="5" destOrd="0" parTransId="{D058EDD5-A92F-4D5E-98F2-88DA77A623F2}" sibTransId="{24E95BD2-73CC-4FAC-B965-D32063EFC0CF}"/>
    <dgm:cxn modelId="{D17C5AD3-FB2F-4E79-BA22-67CAFB835326}" type="presOf" srcId="{697BAA40-EDB5-45E8-8323-A2CDEFF8B500}" destId="{E83C5E54-790E-4001-AF15-F29F1A2C5C0C}" srcOrd="0" destOrd="0" presId="urn:microsoft.com/office/officeart/2005/8/layout/radial5"/>
    <dgm:cxn modelId="{067DD4D4-1FE1-4849-906E-1CD8CA4E79A2}" type="presOf" srcId="{41CFE3CC-9F42-47E7-92B9-8F5ECECB09CB}" destId="{180A6AFB-4A47-4833-BA3F-2A3B701728EF}" srcOrd="0" destOrd="0" presId="urn:microsoft.com/office/officeart/2005/8/layout/radial5"/>
    <dgm:cxn modelId="{22B4D8DB-7F1E-4EF4-A55A-EC6C0F0DBC6A}" type="presOf" srcId="{98F152F5-D656-4F04-949D-D2A1A68291D0}" destId="{060A0337-A117-4946-97D1-8973F0EBE5C8}" srcOrd="1" destOrd="0" presId="urn:microsoft.com/office/officeart/2005/8/layout/radial5"/>
    <dgm:cxn modelId="{1866C9E2-F793-4091-947E-F71034ADF1F2}" type="presOf" srcId="{D058EDD5-A92F-4D5E-98F2-88DA77A623F2}" destId="{C1DFDEC8-4C03-4D20-864F-89628370E677}" srcOrd="0" destOrd="0" presId="urn:microsoft.com/office/officeart/2005/8/layout/radial5"/>
    <dgm:cxn modelId="{9ED96EE8-848F-4A85-8E9C-5377AF165D88}" type="presOf" srcId="{ED5245A9-F85F-495A-9602-0748E037A9C5}" destId="{2A9768A4-E8D6-46AF-AF7F-72A11CC66AE6}" srcOrd="0" destOrd="0" presId="urn:microsoft.com/office/officeart/2005/8/layout/radial5"/>
    <dgm:cxn modelId="{F971C3E8-E80D-493A-B3D2-A088EE06974E}" srcId="{697BAA40-EDB5-45E8-8323-A2CDEFF8B500}" destId="{4E1400A2-6405-44F1-B76C-5563314F03AA}" srcOrd="2" destOrd="0" parTransId="{98F152F5-D656-4F04-949D-D2A1A68291D0}" sibTransId="{846EC262-E8EF-4663-8913-6283B0B27632}"/>
    <dgm:cxn modelId="{BD1B6FFD-A15F-4F75-A836-D0B57D1D4FBA}" type="presOf" srcId="{757FD492-2E89-4FD5-8DEE-3A887352D776}" destId="{BCACFA37-8CA4-4800-B140-407E132BD652}" srcOrd="0" destOrd="0" presId="urn:microsoft.com/office/officeart/2005/8/layout/radial5"/>
    <dgm:cxn modelId="{82C1FDA9-D3E2-4FCD-B55D-F3CD87328952}" type="presParOf" srcId="{2A9768A4-E8D6-46AF-AF7F-72A11CC66AE6}" destId="{E83C5E54-790E-4001-AF15-F29F1A2C5C0C}" srcOrd="0" destOrd="0" presId="urn:microsoft.com/office/officeart/2005/8/layout/radial5"/>
    <dgm:cxn modelId="{3307468F-4CDC-4581-9B73-BBAAFDF102BA}" type="presParOf" srcId="{2A9768A4-E8D6-46AF-AF7F-72A11CC66AE6}" destId="{F6570B56-8BAC-4B04-B28E-E9462BAE2E75}" srcOrd="1" destOrd="0" presId="urn:microsoft.com/office/officeart/2005/8/layout/radial5"/>
    <dgm:cxn modelId="{9AF3A7BA-EB9E-4907-AC13-392DCC9B6727}" type="presParOf" srcId="{F6570B56-8BAC-4B04-B28E-E9462BAE2E75}" destId="{64E5FD45-944D-4F73-A2A8-EEE6DE75E003}" srcOrd="0" destOrd="0" presId="urn:microsoft.com/office/officeart/2005/8/layout/radial5"/>
    <dgm:cxn modelId="{68C0C99C-51C0-4623-A0AF-6EEF0E5956EE}" type="presParOf" srcId="{2A9768A4-E8D6-46AF-AF7F-72A11CC66AE6}" destId="{BCACFA37-8CA4-4800-B140-407E132BD652}" srcOrd="2" destOrd="0" presId="urn:microsoft.com/office/officeart/2005/8/layout/radial5"/>
    <dgm:cxn modelId="{D9349932-8D9D-423A-913B-AAAB4D549AF9}" type="presParOf" srcId="{2A9768A4-E8D6-46AF-AF7F-72A11CC66AE6}" destId="{371F4CB8-0F12-4B3A-9B72-A1D8E2C7B668}" srcOrd="3" destOrd="0" presId="urn:microsoft.com/office/officeart/2005/8/layout/radial5"/>
    <dgm:cxn modelId="{720AF21F-52F8-4E01-8666-76A0CC20550B}" type="presParOf" srcId="{371F4CB8-0F12-4B3A-9B72-A1D8E2C7B668}" destId="{F1293A4D-86DC-4216-95BA-7714F09AA449}" srcOrd="0" destOrd="0" presId="urn:microsoft.com/office/officeart/2005/8/layout/radial5"/>
    <dgm:cxn modelId="{A243E5FC-A094-477A-87B2-2B5B6665E702}" type="presParOf" srcId="{2A9768A4-E8D6-46AF-AF7F-72A11CC66AE6}" destId="{DA6FA1F2-0E1D-4588-9B03-58A47592AE32}" srcOrd="4" destOrd="0" presId="urn:microsoft.com/office/officeart/2005/8/layout/radial5"/>
    <dgm:cxn modelId="{F3A20264-D152-4F1B-AC8A-7ED2B7772E1A}" type="presParOf" srcId="{2A9768A4-E8D6-46AF-AF7F-72A11CC66AE6}" destId="{64DF5346-83AB-41F4-B1FB-3314E34A5ECF}" srcOrd="5" destOrd="0" presId="urn:microsoft.com/office/officeart/2005/8/layout/radial5"/>
    <dgm:cxn modelId="{40665A6E-7782-4DEE-A964-28D06430BC8F}" type="presParOf" srcId="{64DF5346-83AB-41F4-B1FB-3314E34A5ECF}" destId="{060A0337-A117-4946-97D1-8973F0EBE5C8}" srcOrd="0" destOrd="0" presId="urn:microsoft.com/office/officeart/2005/8/layout/radial5"/>
    <dgm:cxn modelId="{64C76774-FDE9-4B91-9C10-A0261193BEA4}" type="presParOf" srcId="{2A9768A4-E8D6-46AF-AF7F-72A11CC66AE6}" destId="{5E3858E7-A5A5-4E7C-8773-4C027246ECBF}" srcOrd="6" destOrd="0" presId="urn:microsoft.com/office/officeart/2005/8/layout/radial5"/>
    <dgm:cxn modelId="{2748849E-22EB-49AE-837E-1BC5EF2F731D}" type="presParOf" srcId="{2A9768A4-E8D6-46AF-AF7F-72A11CC66AE6}" destId="{AAB22D8A-7293-47B9-B020-F7FEFFEAA047}" srcOrd="7" destOrd="0" presId="urn:microsoft.com/office/officeart/2005/8/layout/radial5"/>
    <dgm:cxn modelId="{6950F50C-F7E7-4361-AC02-735279399C54}" type="presParOf" srcId="{AAB22D8A-7293-47B9-B020-F7FEFFEAA047}" destId="{4E05F898-C0BB-4381-9BB8-128492CF17F7}" srcOrd="0" destOrd="0" presId="urn:microsoft.com/office/officeart/2005/8/layout/radial5"/>
    <dgm:cxn modelId="{734D5DCF-6E8E-4E12-B6D5-A2DA5DE562B1}" type="presParOf" srcId="{2A9768A4-E8D6-46AF-AF7F-72A11CC66AE6}" destId="{3E64B79D-E20B-4B21-89DE-88658ECF8D64}" srcOrd="8" destOrd="0" presId="urn:microsoft.com/office/officeart/2005/8/layout/radial5"/>
    <dgm:cxn modelId="{E03227C9-F611-489A-AC23-03E0B460FFDE}" type="presParOf" srcId="{2A9768A4-E8D6-46AF-AF7F-72A11CC66AE6}" destId="{AE4B76E0-AD12-4A28-A74A-0BEB73E6CD06}" srcOrd="9" destOrd="0" presId="urn:microsoft.com/office/officeart/2005/8/layout/radial5"/>
    <dgm:cxn modelId="{0240E264-FE70-4A3F-8682-9C3E61B91E90}" type="presParOf" srcId="{AE4B76E0-AD12-4A28-A74A-0BEB73E6CD06}" destId="{43426DFE-A726-4B39-80DA-56C8709C2E35}" srcOrd="0" destOrd="0" presId="urn:microsoft.com/office/officeart/2005/8/layout/radial5"/>
    <dgm:cxn modelId="{71ACD993-BCB9-41BA-BF03-CC22ABD19458}" type="presParOf" srcId="{2A9768A4-E8D6-46AF-AF7F-72A11CC66AE6}" destId="{180A6AFB-4A47-4833-BA3F-2A3B701728EF}" srcOrd="10" destOrd="0" presId="urn:microsoft.com/office/officeart/2005/8/layout/radial5"/>
    <dgm:cxn modelId="{FDC9867D-061F-4621-BD20-1AA5525357E2}" type="presParOf" srcId="{2A9768A4-E8D6-46AF-AF7F-72A11CC66AE6}" destId="{C1DFDEC8-4C03-4D20-864F-89628370E677}" srcOrd="11" destOrd="0" presId="urn:microsoft.com/office/officeart/2005/8/layout/radial5"/>
    <dgm:cxn modelId="{414E7682-4450-4256-8679-18363D6A845E}" type="presParOf" srcId="{C1DFDEC8-4C03-4D20-864F-89628370E677}" destId="{49F5747A-0C65-425F-9C68-A57B445614CE}" srcOrd="0" destOrd="0" presId="urn:microsoft.com/office/officeart/2005/8/layout/radial5"/>
    <dgm:cxn modelId="{DEEAEAD1-59BF-4D2B-9C9E-99184B7A1D06}" type="presParOf" srcId="{2A9768A4-E8D6-46AF-AF7F-72A11CC66AE6}" destId="{BE2D9F9E-5E4F-44AB-9B90-C1BE53C1A7CB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D5245A9-F85F-495A-9602-0748E037A9C5}" type="doc">
      <dgm:prSet loTypeId="urn:microsoft.com/office/officeart/2005/8/layout/radial5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latinLnBrk="1"/>
          <a:endParaRPr lang="ko-KR" altLang="en-US"/>
        </a:p>
      </dgm:t>
    </dgm:pt>
    <dgm:pt modelId="{697BAA40-EDB5-45E8-8323-A2CDEFF8B500}">
      <dgm:prSet phldrT="[텍스트]"/>
      <dgm:spPr/>
      <dgm:t>
        <a:bodyPr/>
        <a:lstStyle/>
        <a:p>
          <a:pPr latinLnBrk="1"/>
          <a:r>
            <a:rPr lang="ko-KR" altLang="en-US" dirty="0"/>
            <a:t>가치관</a:t>
          </a:r>
        </a:p>
      </dgm:t>
    </dgm:pt>
    <dgm:pt modelId="{E62B5731-7D2B-4BBA-B8DD-CBBBDBDB5B59}" type="parTrans" cxnId="{A2BA3E2E-FD2C-4BF2-B13E-42C23EA0F76C}">
      <dgm:prSet/>
      <dgm:spPr/>
      <dgm:t>
        <a:bodyPr/>
        <a:lstStyle/>
        <a:p>
          <a:pPr latinLnBrk="1"/>
          <a:endParaRPr lang="ko-KR" altLang="en-US"/>
        </a:p>
      </dgm:t>
    </dgm:pt>
    <dgm:pt modelId="{D5A23664-5FCD-4698-A2CC-716034F272FB}" type="sibTrans" cxnId="{A2BA3E2E-FD2C-4BF2-B13E-42C23EA0F76C}">
      <dgm:prSet/>
      <dgm:spPr/>
      <dgm:t>
        <a:bodyPr/>
        <a:lstStyle/>
        <a:p>
          <a:pPr latinLnBrk="1"/>
          <a:endParaRPr lang="ko-KR" altLang="en-US"/>
        </a:p>
      </dgm:t>
    </dgm:pt>
    <dgm:pt modelId="{757FD492-2E89-4FD5-8DEE-3A887352D776}">
      <dgm:prSet phldrT="[텍스트]"/>
      <dgm:spPr/>
      <dgm:t>
        <a:bodyPr/>
        <a:lstStyle/>
        <a:p>
          <a:pPr latinLnBrk="1"/>
          <a:r>
            <a:rPr lang="ko-KR" altLang="en-US" dirty="0"/>
            <a:t>명예</a:t>
          </a:r>
        </a:p>
      </dgm:t>
    </dgm:pt>
    <dgm:pt modelId="{2ED1B2A8-C611-44DA-8426-AC1E9631AF13}" type="parTrans" cxnId="{A5122C5F-729E-4DF0-B82F-935F7769C177}">
      <dgm:prSet/>
      <dgm:spPr/>
      <dgm:t>
        <a:bodyPr/>
        <a:lstStyle/>
        <a:p>
          <a:pPr latinLnBrk="1"/>
          <a:endParaRPr lang="ko-KR" altLang="en-US"/>
        </a:p>
      </dgm:t>
    </dgm:pt>
    <dgm:pt modelId="{1313F7A3-04F9-42A4-974F-45739B7B5FB6}" type="sibTrans" cxnId="{A5122C5F-729E-4DF0-B82F-935F7769C177}">
      <dgm:prSet/>
      <dgm:spPr/>
      <dgm:t>
        <a:bodyPr/>
        <a:lstStyle/>
        <a:p>
          <a:pPr latinLnBrk="1"/>
          <a:endParaRPr lang="ko-KR" altLang="en-US"/>
        </a:p>
      </dgm:t>
    </dgm:pt>
    <dgm:pt modelId="{3EE722FD-72BE-418A-BA11-F78D9944E30E}">
      <dgm:prSet phldrT="[텍스트]"/>
      <dgm:spPr/>
      <dgm:t>
        <a:bodyPr/>
        <a:lstStyle/>
        <a:p>
          <a:pPr latinLnBrk="1"/>
          <a:r>
            <a:rPr lang="ko-KR" altLang="en-US" dirty="0"/>
            <a:t>충성</a:t>
          </a:r>
        </a:p>
      </dgm:t>
    </dgm:pt>
    <dgm:pt modelId="{E8791622-A4C1-4FD3-952A-247415E8EED1}" type="parTrans" cxnId="{56C83149-9DC2-4E28-9001-E2C00B5355A8}">
      <dgm:prSet/>
      <dgm:spPr/>
      <dgm:t>
        <a:bodyPr/>
        <a:lstStyle/>
        <a:p>
          <a:pPr latinLnBrk="1"/>
          <a:endParaRPr lang="ko-KR" altLang="en-US"/>
        </a:p>
      </dgm:t>
    </dgm:pt>
    <dgm:pt modelId="{88356210-369A-4649-8FAA-539A739C0C42}" type="sibTrans" cxnId="{56C83149-9DC2-4E28-9001-E2C00B5355A8}">
      <dgm:prSet/>
      <dgm:spPr/>
      <dgm:t>
        <a:bodyPr/>
        <a:lstStyle/>
        <a:p>
          <a:pPr latinLnBrk="1"/>
          <a:endParaRPr lang="ko-KR" altLang="en-US"/>
        </a:p>
      </dgm:t>
    </dgm:pt>
    <dgm:pt modelId="{4E1400A2-6405-44F1-B76C-5563314F03AA}">
      <dgm:prSet phldrT="[텍스트]"/>
      <dgm:spPr/>
      <dgm:t>
        <a:bodyPr/>
        <a:lstStyle/>
        <a:p>
          <a:pPr latinLnBrk="1"/>
          <a:r>
            <a:rPr lang="ko-KR" altLang="en-US" dirty="0"/>
            <a:t>용기</a:t>
          </a:r>
        </a:p>
      </dgm:t>
    </dgm:pt>
    <dgm:pt modelId="{98F152F5-D656-4F04-949D-D2A1A68291D0}" type="parTrans" cxnId="{F971C3E8-E80D-493A-B3D2-A088EE06974E}">
      <dgm:prSet/>
      <dgm:spPr/>
      <dgm:t>
        <a:bodyPr/>
        <a:lstStyle/>
        <a:p>
          <a:pPr latinLnBrk="1"/>
          <a:endParaRPr lang="ko-KR" altLang="en-US"/>
        </a:p>
      </dgm:t>
    </dgm:pt>
    <dgm:pt modelId="{846EC262-E8EF-4663-8913-6283B0B27632}" type="sibTrans" cxnId="{F971C3E8-E80D-493A-B3D2-A088EE06974E}">
      <dgm:prSet/>
      <dgm:spPr/>
      <dgm:t>
        <a:bodyPr/>
        <a:lstStyle/>
        <a:p>
          <a:pPr latinLnBrk="1"/>
          <a:endParaRPr lang="ko-KR" altLang="en-US"/>
        </a:p>
      </dgm:t>
    </dgm:pt>
    <dgm:pt modelId="{C060527E-AF0A-4CBD-957A-3015A97FC2F7}">
      <dgm:prSet phldrT="[텍스트]"/>
      <dgm:spPr/>
      <dgm:t>
        <a:bodyPr/>
        <a:lstStyle/>
        <a:p>
          <a:pPr latinLnBrk="1"/>
          <a:r>
            <a:rPr lang="ko-KR" altLang="en-US" dirty="0"/>
            <a:t>필승</a:t>
          </a:r>
        </a:p>
      </dgm:t>
    </dgm:pt>
    <dgm:pt modelId="{2EBE0363-1D11-43EC-BF66-6DAE1CCE3F88}" type="parTrans" cxnId="{5B8E0558-5988-4943-B327-11DC5D1CF5D2}">
      <dgm:prSet/>
      <dgm:spPr/>
      <dgm:t>
        <a:bodyPr/>
        <a:lstStyle/>
        <a:p>
          <a:pPr latinLnBrk="1"/>
          <a:endParaRPr lang="ko-KR" altLang="en-US"/>
        </a:p>
      </dgm:t>
    </dgm:pt>
    <dgm:pt modelId="{1ED31004-8DCB-4CD6-B6AD-0095D0D30E59}" type="sibTrans" cxnId="{5B8E0558-5988-4943-B327-11DC5D1CF5D2}">
      <dgm:prSet/>
      <dgm:spPr/>
      <dgm:t>
        <a:bodyPr/>
        <a:lstStyle/>
        <a:p>
          <a:pPr latinLnBrk="1"/>
          <a:endParaRPr lang="ko-KR" altLang="en-US"/>
        </a:p>
      </dgm:t>
    </dgm:pt>
    <dgm:pt modelId="{41CFE3CC-9F42-47E7-92B9-8F5ECECB09CB}">
      <dgm:prSet phldrT="[텍스트]" custT="1"/>
      <dgm:spPr/>
      <dgm:t>
        <a:bodyPr/>
        <a:lstStyle/>
        <a:p>
          <a:pPr latinLnBrk="1"/>
          <a:r>
            <a:rPr lang="ko-KR" altLang="en-US" sz="1050" dirty="0"/>
            <a:t>임전무퇴의</a:t>
          </a:r>
          <a:r>
            <a:rPr lang="ko-KR" altLang="en-US" sz="1300" dirty="0"/>
            <a:t> </a:t>
          </a:r>
          <a:r>
            <a:rPr lang="ko-KR" altLang="en-US" sz="1000" dirty="0"/>
            <a:t>기상</a:t>
          </a:r>
          <a:endParaRPr lang="ko-KR" altLang="en-US" sz="1100" dirty="0"/>
        </a:p>
      </dgm:t>
    </dgm:pt>
    <dgm:pt modelId="{AB9C4D1D-25D9-4509-B783-88DD8087CBC0}" type="parTrans" cxnId="{6D455A26-5EB9-43B2-9BE4-A91910384A5B}">
      <dgm:prSet/>
      <dgm:spPr/>
      <dgm:t>
        <a:bodyPr/>
        <a:lstStyle/>
        <a:p>
          <a:pPr latinLnBrk="1"/>
          <a:endParaRPr lang="ko-KR" altLang="en-US"/>
        </a:p>
      </dgm:t>
    </dgm:pt>
    <dgm:pt modelId="{E5F07F69-D437-4F11-AADA-CF3BB8960002}" type="sibTrans" cxnId="{6D455A26-5EB9-43B2-9BE4-A91910384A5B}">
      <dgm:prSet/>
      <dgm:spPr/>
      <dgm:t>
        <a:bodyPr/>
        <a:lstStyle/>
        <a:p>
          <a:pPr latinLnBrk="1"/>
          <a:endParaRPr lang="ko-KR" altLang="en-US"/>
        </a:p>
      </dgm:t>
    </dgm:pt>
    <dgm:pt modelId="{1C606A31-F101-4866-B488-A7374C704BDB}">
      <dgm:prSet phldrT="[텍스트]" custT="1"/>
      <dgm:spPr/>
      <dgm:t>
        <a:bodyPr/>
        <a:lstStyle/>
        <a:p>
          <a:pPr latinLnBrk="1"/>
          <a:r>
            <a:rPr lang="ko-KR" altLang="en-US" sz="1050" dirty="0"/>
            <a:t>애국애족의 </a:t>
          </a:r>
          <a:br>
            <a:rPr lang="en-US" altLang="ko-KR" sz="1100" dirty="0"/>
          </a:br>
          <a:r>
            <a:rPr lang="ko-KR" altLang="en-US" sz="1000" dirty="0"/>
            <a:t>정신</a:t>
          </a:r>
          <a:endParaRPr lang="ko-KR" altLang="en-US" sz="1100" dirty="0"/>
        </a:p>
      </dgm:t>
    </dgm:pt>
    <dgm:pt modelId="{D058EDD5-A92F-4D5E-98F2-88DA77A623F2}" type="parTrans" cxnId="{875CBAC3-0888-4AD1-9420-055F2296FBC9}">
      <dgm:prSet/>
      <dgm:spPr/>
      <dgm:t>
        <a:bodyPr/>
        <a:lstStyle/>
        <a:p>
          <a:pPr latinLnBrk="1"/>
          <a:endParaRPr lang="ko-KR" altLang="en-US"/>
        </a:p>
      </dgm:t>
    </dgm:pt>
    <dgm:pt modelId="{24E95BD2-73CC-4FAC-B965-D32063EFC0CF}" type="sibTrans" cxnId="{875CBAC3-0888-4AD1-9420-055F2296FBC9}">
      <dgm:prSet/>
      <dgm:spPr/>
      <dgm:t>
        <a:bodyPr/>
        <a:lstStyle/>
        <a:p>
          <a:pPr latinLnBrk="1"/>
          <a:endParaRPr lang="ko-KR" altLang="en-US"/>
        </a:p>
      </dgm:t>
    </dgm:pt>
    <dgm:pt modelId="{2A9768A4-E8D6-46AF-AF7F-72A11CC66AE6}" type="pres">
      <dgm:prSet presAssocID="{ED5245A9-F85F-495A-9602-0748E037A9C5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83C5E54-790E-4001-AF15-F29F1A2C5C0C}" type="pres">
      <dgm:prSet presAssocID="{697BAA40-EDB5-45E8-8323-A2CDEFF8B500}" presName="centerShape" presStyleLbl="node0" presStyleIdx="0" presStyleCnt="1" custLinFactNeighborX="-34" custLinFactNeighborY="-736"/>
      <dgm:spPr/>
    </dgm:pt>
    <dgm:pt modelId="{F6570B56-8BAC-4B04-B28E-E9462BAE2E75}" type="pres">
      <dgm:prSet presAssocID="{2ED1B2A8-C611-44DA-8426-AC1E9631AF13}" presName="parTrans" presStyleLbl="sibTrans2D1" presStyleIdx="0" presStyleCnt="6"/>
      <dgm:spPr/>
    </dgm:pt>
    <dgm:pt modelId="{64E5FD45-944D-4F73-A2A8-EEE6DE75E003}" type="pres">
      <dgm:prSet presAssocID="{2ED1B2A8-C611-44DA-8426-AC1E9631AF13}" presName="connectorText" presStyleLbl="sibTrans2D1" presStyleIdx="0" presStyleCnt="6"/>
      <dgm:spPr/>
    </dgm:pt>
    <dgm:pt modelId="{BCACFA37-8CA4-4800-B140-407E132BD652}" type="pres">
      <dgm:prSet presAssocID="{757FD492-2E89-4FD5-8DEE-3A887352D776}" presName="node" presStyleLbl="node1" presStyleIdx="0" presStyleCnt="6">
        <dgm:presLayoutVars>
          <dgm:bulletEnabled val="1"/>
        </dgm:presLayoutVars>
      </dgm:prSet>
      <dgm:spPr/>
    </dgm:pt>
    <dgm:pt modelId="{371F4CB8-0F12-4B3A-9B72-A1D8E2C7B668}" type="pres">
      <dgm:prSet presAssocID="{E8791622-A4C1-4FD3-952A-247415E8EED1}" presName="parTrans" presStyleLbl="sibTrans2D1" presStyleIdx="1" presStyleCnt="6"/>
      <dgm:spPr/>
    </dgm:pt>
    <dgm:pt modelId="{F1293A4D-86DC-4216-95BA-7714F09AA449}" type="pres">
      <dgm:prSet presAssocID="{E8791622-A4C1-4FD3-952A-247415E8EED1}" presName="connectorText" presStyleLbl="sibTrans2D1" presStyleIdx="1" presStyleCnt="6"/>
      <dgm:spPr/>
    </dgm:pt>
    <dgm:pt modelId="{DA6FA1F2-0E1D-4588-9B03-58A47592AE32}" type="pres">
      <dgm:prSet presAssocID="{3EE722FD-72BE-418A-BA11-F78D9944E30E}" presName="node" presStyleLbl="node1" presStyleIdx="1" presStyleCnt="6">
        <dgm:presLayoutVars>
          <dgm:bulletEnabled val="1"/>
        </dgm:presLayoutVars>
      </dgm:prSet>
      <dgm:spPr/>
    </dgm:pt>
    <dgm:pt modelId="{64DF5346-83AB-41F4-B1FB-3314E34A5ECF}" type="pres">
      <dgm:prSet presAssocID="{98F152F5-D656-4F04-949D-D2A1A68291D0}" presName="parTrans" presStyleLbl="sibTrans2D1" presStyleIdx="2" presStyleCnt="6"/>
      <dgm:spPr/>
    </dgm:pt>
    <dgm:pt modelId="{060A0337-A117-4946-97D1-8973F0EBE5C8}" type="pres">
      <dgm:prSet presAssocID="{98F152F5-D656-4F04-949D-D2A1A68291D0}" presName="connectorText" presStyleLbl="sibTrans2D1" presStyleIdx="2" presStyleCnt="6"/>
      <dgm:spPr/>
    </dgm:pt>
    <dgm:pt modelId="{5E3858E7-A5A5-4E7C-8773-4C027246ECBF}" type="pres">
      <dgm:prSet presAssocID="{4E1400A2-6405-44F1-B76C-5563314F03AA}" presName="node" presStyleLbl="node1" presStyleIdx="2" presStyleCnt="6">
        <dgm:presLayoutVars>
          <dgm:bulletEnabled val="1"/>
        </dgm:presLayoutVars>
      </dgm:prSet>
      <dgm:spPr/>
    </dgm:pt>
    <dgm:pt modelId="{AAB22D8A-7293-47B9-B020-F7FEFFEAA047}" type="pres">
      <dgm:prSet presAssocID="{2EBE0363-1D11-43EC-BF66-6DAE1CCE3F88}" presName="parTrans" presStyleLbl="sibTrans2D1" presStyleIdx="3" presStyleCnt="6"/>
      <dgm:spPr/>
    </dgm:pt>
    <dgm:pt modelId="{4E05F898-C0BB-4381-9BB8-128492CF17F7}" type="pres">
      <dgm:prSet presAssocID="{2EBE0363-1D11-43EC-BF66-6DAE1CCE3F88}" presName="connectorText" presStyleLbl="sibTrans2D1" presStyleIdx="3" presStyleCnt="6"/>
      <dgm:spPr/>
    </dgm:pt>
    <dgm:pt modelId="{3E64B79D-E20B-4B21-89DE-88658ECF8D64}" type="pres">
      <dgm:prSet presAssocID="{C060527E-AF0A-4CBD-957A-3015A97FC2F7}" presName="node" presStyleLbl="node1" presStyleIdx="3" presStyleCnt="6">
        <dgm:presLayoutVars>
          <dgm:bulletEnabled val="1"/>
        </dgm:presLayoutVars>
      </dgm:prSet>
      <dgm:spPr/>
    </dgm:pt>
    <dgm:pt modelId="{AE4B76E0-AD12-4A28-A74A-0BEB73E6CD06}" type="pres">
      <dgm:prSet presAssocID="{AB9C4D1D-25D9-4509-B783-88DD8087CBC0}" presName="parTrans" presStyleLbl="sibTrans2D1" presStyleIdx="4" presStyleCnt="6"/>
      <dgm:spPr/>
    </dgm:pt>
    <dgm:pt modelId="{43426DFE-A726-4B39-80DA-56C8709C2E35}" type="pres">
      <dgm:prSet presAssocID="{AB9C4D1D-25D9-4509-B783-88DD8087CBC0}" presName="connectorText" presStyleLbl="sibTrans2D1" presStyleIdx="4" presStyleCnt="6"/>
      <dgm:spPr/>
    </dgm:pt>
    <dgm:pt modelId="{180A6AFB-4A47-4833-BA3F-2A3B701728EF}" type="pres">
      <dgm:prSet presAssocID="{41CFE3CC-9F42-47E7-92B9-8F5ECECB09CB}" presName="node" presStyleLbl="node1" presStyleIdx="4" presStyleCnt="6">
        <dgm:presLayoutVars>
          <dgm:bulletEnabled val="1"/>
        </dgm:presLayoutVars>
      </dgm:prSet>
      <dgm:spPr/>
    </dgm:pt>
    <dgm:pt modelId="{C1DFDEC8-4C03-4D20-864F-89628370E677}" type="pres">
      <dgm:prSet presAssocID="{D058EDD5-A92F-4D5E-98F2-88DA77A623F2}" presName="parTrans" presStyleLbl="sibTrans2D1" presStyleIdx="5" presStyleCnt="6"/>
      <dgm:spPr/>
    </dgm:pt>
    <dgm:pt modelId="{49F5747A-0C65-425F-9C68-A57B445614CE}" type="pres">
      <dgm:prSet presAssocID="{D058EDD5-A92F-4D5E-98F2-88DA77A623F2}" presName="connectorText" presStyleLbl="sibTrans2D1" presStyleIdx="5" presStyleCnt="6"/>
      <dgm:spPr/>
    </dgm:pt>
    <dgm:pt modelId="{BE2D9F9E-5E4F-44AB-9B90-C1BE53C1A7CB}" type="pres">
      <dgm:prSet presAssocID="{1C606A31-F101-4866-B488-A7374C704BDB}" presName="node" presStyleLbl="node1" presStyleIdx="5" presStyleCnt="6">
        <dgm:presLayoutVars>
          <dgm:bulletEnabled val="1"/>
        </dgm:presLayoutVars>
      </dgm:prSet>
      <dgm:spPr/>
    </dgm:pt>
  </dgm:ptLst>
  <dgm:cxnLst>
    <dgm:cxn modelId="{6D455A26-5EB9-43B2-9BE4-A91910384A5B}" srcId="{697BAA40-EDB5-45E8-8323-A2CDEFF8B500}" destId="{41CFE3CC-9F42-47E7-92B9-8F5ECECB09CB}" srcOrd="4" destOrd="0" parTransId="{AB9C4D1D-25D9-4509-B783-88DD8087CBC0}" sibTransId="{E5F07F69-D437-4F11-AADA-CF3BB8960002}"/>
    <dgm:cxn modelId="{1E5AB728-7B78-4D4C-BC03-709872B822F2}" type="presOf" srcId="{2EBE0363-1D11-43EC-BF66-6DAE1CCE3F88}" destId="{AAB22D8A-7293-47B9-B020-F7FEFFEAA047}" srcOrd="0" destOrd="0" presId="urn:microsoft.com/office/officeart/2005/8/layout/radial5"/>
    <dgm:cxn modelId="{A2BA3E2E-FD2C-4BF2-B13E-42C23EA0F76C}" srcId="{ED5245A9-F85F-495A-9602-0748E037A9C5}" destId="{697BAA40-EDB5-45E8-8323-A2CDEFF8B500}" srcOrd="0" destOrd="0" parTransId="{E62B5731-7D2B-4BBA-B8DD-CBBBDBDB5B59}" sibTransId="{D5A23664-5FCD-4698-A2CC-716034F272FB}"/>
    <dgm:cxn modelId="{CCAAF234-5DFE-4627-971E-B942D9E04FE4}" type="presOf" srcId="{4E1400A2-6405-44F1-B76C-5563314F03AA}" destId="{5E3858E7-A5A5-4E7C-8773-4C027246ECBF}" srcOrd="0" destOrd="0" presId="urn:microsoft.com/office/officeart/2005/8/layout/radial5"/>
    <dgm:cxn modelId="{A5122C5F-729E-4DF0-B82F-935F7769C177}" srcId="{697BAA40-EDB5-45E8-8323-A2CDEFF8B500}" destId="{757FD492-2E89-4FD5-8DEE-3A887352D776}" srcOrd="0" destOrd="0" parTransId="{2ED1B2A8-C611-44DA-8426-AC1E9631AF13}" sibTransId="{1313F7A3-04F9-42A4-974F-45739B7B5FB6}"/>
    <dgm:cxn modelId="{C0185C61-AAAD-4C63-87E7-9B3DA7DED64F}" type="presOf" srcId="{2ED1B2A8-C611-44DA-8426-AC1E9631AF13}" destId="{64E5FD45-944D-4F73-A2A8-EEE6DE75E003}" srcOrd="1" destOrd="0" presId="urn:microsoft.com/office/officeart/2005/8/layout/radial5"/>
    <dgm:cxn modelId="{56C83149-9DC2-4E28-9001-E2C00B5355A8}" srcId="{697BAA40-EDB5-45E8-8323-A2CDEFF8B500}" destId="{3EE722FD-72BE-418A-BA11-F78D9944E30E}" srcOrd="1" destOrd="0" parTransId="{E8791622-A4C1-4FD3-952A-247415E8EED1}" sibTransId="{88356210-369A-4649-8FAA-539A739C0C42}"/>
    <dgm:cxn modelId="{66189654-9220-49B3-8A5F-ADB25C4F6AC4}" type="presOf" srcId="{AB9C4D1D-25D9-4509-B783-88DD8087CBC0}" destId="{43426DFE-A726-4B39-80DA-56C8709C2E35}" srcOrd="1" destOrd="0" presId="urn:microsoft.com/office/officeart/2005/8/layout/radial5"/>
    <dgm:cxn modelId="{5B8E0558-5988-4943-B327-11DC5D1CF5D2}" srcId="{697BAA40-EDB5-45E8-8323-A2CDEFF8B500}" destId="{C060527E-AF0A-4CBD-957A-3015A97FC2F7}" srcOrd="3" destOrd="0" parTransId="{2EBE0363-1D11-43EC-BF66-6DAE1CCE3F88}" sibTransId="{1ED31004-8DCB-4CD6-B6AD-0095D0D30E59}"/>
    <dgm:cxn modelId="{A87F5259-30B0-4917-8A03-AC285D1086D0}" type="presOf" srcId="{2EBE0363-1D11-43EC-BF66-6DAE1CCE3F88}" destId="{4E05F898-C0BB-4381-9BB8-128492CF17F7}" srcOrd="1" destOrd="0" presId="urn:microsoft.com/office/officeart/2005/8/layout/radial5"/>
    <dgm:cxn modelId="{5CE3117F-8B8E-4426-8FF0-BB0141D61CB5}" type="presOf" srcId="{2ED1B2A8-C611-44DA-8426-AC1E9631AF13}" destId="{F6570B56-8BAC-4B04-B28E-E9462BAE2E75}" srcOrd="0" destOrd="0" presId="urn:microsoft.com/office/officeart/2005/8/layout/radial5"/>
    <dgm:cxn modelId="{C3D39083-5C24-4CE7-ACE2-7C6018C53BB9}" type="presOf" srcId="{98F152F5-D656-4F04-949D-D2A1A68291D0}" destId="{64DF5346-83AB-41F4-B1FB-3314E34A5ECF}" srcOrd="0" destOrd="0" presId="urn:microsoft.com/office/officeart/2005/8/layout/radial5"/>
    <dgm:cxn modelId="{DAB59884-375E-43C9-BC4C-D206FDDD549C}" type="presOf" srcId="{3EE722FD-72BE-418A-BA11-F78D9944E30E}" destId="{DA6FA1F2-0E1D-4588-9B03-58A47592AE32}" srcOrd="0" destOrd="0" presId="urn:microsoft.com/office/officeart/2005/8/layout/radial5"/>
    <dgm:cxn modelId="{C5F7808D-F179-4CF9-A43C-F6D1A1287A95}" type="presOf" srcId="{D058EDD5-A92F-4D5E-98F2-88DA77A623F2}" destId="{49F5747A-0C65-425F-9C68-A57B445614CE}" srcOrd="1" destOrd="0" presId="urn:microsoft.com/office/officeart/2005/8/layout/radial5"/>
    <dgm:cxn modelId="{A83C24A0-2544-4792-B4D1-349211C8BDF0}" type="presOf" srcId="{AB9C4D1D-25D9-4509-B783-88DD8087CBC0}" destId="{AE4B76E0-AD12-4A28-A74A-0BEB73E6CD06}" srcOrd="0" destOrd="0" presId="urn:microsoft.com/office/officeart/2005/8/layout/radial5"/>
    <dgm:cxn modelId="{1B2840AC-85CA-4320-9C16-10F5C046FD8D}" type="presOf" srcId="{1C606A31-F101-4866-B488-A7374C704BDB}" destId="{BE2D9F9E-5E4F-44AB-9B90-C1BE53C1A7CB}" srcOrd="0" destOrd="0" presId="urn:microsoft.com/office/officeart/2005/8/layout/radial5"/>
    <dgm:cxn modelId="{CCCC11BD-CB82-4E06-9999-48F22668EEC6}" type="presOf" srcId="{E8791622-A4C1-4FD3-952A-247415E8EED1}" destId="{371F4CB8-0F12-4B3A-9B72-A1D8E2C7B668}" srcOrd="0" destOrd="0" presId="urn:microsoft.com/office/officeart/2005/8/layout/radial5"/>
    <dgm:cxn modelId="{E26715BD-00D4-4FC6-A4B3-C975B2C6F730}" type="presOf" srcId="{E8791622-A4C1-4FD3-952A-247415E8EED1}" destId="{F1293A4D-86DC-4216-95BA-7714F09AA449}" srcOrd="1" destOrd="0" presId="urn:microsoft.com/office/officeart/2005/8/layout/radial5"/>
    <dgm:cxn modelId="{54D074C2-8025-4616-826F-2D17D0C4EA0C}" type="presOf" srcId="{C060527E-AF0A-4CBD-957A-3015A97FC2F7}" destId="{3E64B79D-E20B-4B21-89DE-88658ECF8D64}" srcOrd="0" destOrd="0" presId="urn:microsoft.com/office/officeart/2005/8/layout/radial5"/>
    <dgm:cxn modelId="{875CBAC3-0888-4AD1-9420-055F2296FBC9}" srcId="{697BAA40-EDB5-45E8-8323-A2CDEFF8B500}" destId="{1C606A31-F101-4866-B488-A7374C704BDB}" srcOrd="5" destOrd="0" parTransId="{D058EDD5-A92F-4D5E-98F2-88DA77A623F2}" sibTransId="{24E95BD2-73CC-4FAC-B965-D32063EFC0CF}"/>
    <dgm:cxn modelId="{D17C5AD3-FB2F-4E79-BA22-67CAFB835326}" type="presOf" srcId="{697BAA40-EDB5-45E8-8323-A2CDEFF8B500}" destId="{E83C5E54-790E-4001-AF15-F29F1A2C5C0C}" srcOrd="0" destOrd="0" presId="urn:microsoft.com/office/officeart/2005/8/layout/radial5"/>
    <dgm:cxn modelId="{067DD4D4-1FE1-4849-906E-1CD8CA4E79A2}" type="presOf" srcId="{41CFE3CC-9F42-47E7-92B9-8F5ECECB09CB}" destId="{180A6AFB-4A47-4833-BA3F-2A3B701728EF}" srcOrd="0" destOrd="0" presId="urn:microsoft.com/office/officeart/2005/8/layout/radial5"/>
    <dgm:cxn modelId="{22B4D8DB-7F1E-4EF4-A55A-EC6C0F0DBC6A}" type="presOf" srcId="{98F152F5-D656-4F04-949D-D2A1A68291D0}" destId="{060A0337-A117-4946-97D1-8973F0EBE5C8}" srcOrd="1" destOrd="0" presId="urn:microsoft.com/office/officeart/2005/8/layout/radial5"/>
    <dgm:cxn modelId="{1866C9E2-F793-4091-947E-F71034ADF1F2}" type="presOf" srcId="{D058EDD5-A92F-4D5E-98F2-88DA77A623F2}" destId="{C1DFDEC8-4C03-4D20-864F-89628370E677}" srcOrd="0" destOrd="0" presId="urn:microsoft.com/office/officeart/2005/8/layout/radial5"/>
    <dgm:cxn modelId="{9ED96EE8-848F-4A85-8E9C-5377AF165D88}" type="presOf" srcId="{ED5245A9-F85F-495A-9602-0748E037A9C5}" destId="{2A9768A4-E8D6-46AF-AF7F-72A11CC66AE6}" srcOrd="0" destOrd="0" presId="urn:microsoft.com/office/officeart/2005/8/layout/radial5"/>
    <dgm:cxn modelId="{F971C3E8-E80D-493A-B3D2-A088EE06974E}" srcId="{697BAA40-EDB5-45E8-8323-A2CDEFF8B500}" destId="{4E1400A2-6405-44F1-B76C-5563314F03AA}" srcOrd="2" destOrd="0" parTransId="{98F152F5-D656-4F04-949D-D2A1A68291D0}" sibTransId="{846EC262-E8EF-4663-8913-6283B0B27632}"/>
    <dgm:cxn modelId="{BD1B6FFD-A15F-4F75-A836-D0B57D1D4FBA}" type="presOf" srcId="{757FD492-2E89-4FD5-8DEE-3A887352D776}" destId="{BCACFA37-8CA4-4800-B140-407E132BD652}" srcOrd="0" destOrd="0" presId="urn:microsoft.com/office/officeart/2005/8/layout/radial5"/>
    <dgm:cxn modelId="{82C1FDA9-D3E2-4FCD-B55D-F3CD87328952}" type="presParOf" srcId="{2A9768A4-E8D6-46AF-AF7F-72A11CC66AE6}" destId="{E83C5E54-790E-4001-AF15-F29F1A2C5C0C}" srcOrd="0" destOrd="0" presId="urn:microsoft.com/office/officeart/2005/8/layout/radial5"/>
    <dgm:cxn modelId="{3307468F-4CDC-4581-9B73-BBAAFDF102BA}" type="presParOf" srcId="{2A9768A4-E8D6-46AF-AF7F-72A11CC66AE6}" destId="{F6570B56-8BAC-4B04-B28E-E9462BAE2E75}" srcOrd="1" destOrd="0" presId="urn:microsoft.com/office/officeart/2005/8/layout/radial5"/>
    <dgm:cxn modelId="{9AF3A7BA-EB9E-4907-AC13-392DCC9B6727}" type="presParOf" srcId="{F6570B56-8BAC-4B04-B28E-E9462BAE2E75}" destId="{64E5FD45-944D-4F73-A2A8-EEE6DE75E003}" srcOrd="0" destOrd="0" presId="urn:microsoft.com/office/officeart/2005/8/layout/radial5"/>
    <dgm:cxn modelId="{68C0C99C-51C0-4623-A0AF-6EEF0E5956EE}" type="presParOf" srcId="{2A9768A4-E8D6-46AF-AF7F-72A11CC66AE6}" destId="{BCACFA37-8CA4-4800-B140-407E132BD652}" srcOrd="2" destOrd="0" presId="urn:microsoft.com/office/officeart/2005/8/layout/radial5"/>
    <dgm:cxn modelId="{D9349932-8D9D-423A-913B-AAAB4D549AF9}" type="presParOf" srcId="{2A9768A4-E8D6-46AF-AF7F-72A11CC66AE6}" destId="{371F4CB8-0F12-4B3A-9B72-A1D8E2C7B668}" srcOrd="3" destOrd="0" presId="urn:microsoft.com/office/officeart/2005/8/layout/radial5"/>
    <dgm:cxn modelId="{720AF21F-52F8-4E01-8666-76A0CC20550B}" type="presParOf" srcId="{371F4CB8-0F12-4B3A-9B72-A1D8E2C7B668}" destId="{F1293A4D-86DC-4216-95BA-7714F09AA449}" srcOrd="0" destOrd="0" presId="urn:microsoft.com/office/officeart/2005/8/layout/radial5"/>
    <dgm:cxn modelId="{A243E5FC-A094-477A-87B2-2B5B6665E702}" type="presParOf" srcId="{2A9768A4-E8D6-46AF-AF7F-72A11CC66AE6}" destId="{DA6FA1F2-0E1D-4588-9B03-58A47592AE32}" srcOrd="4" destOrd="0" presId="urn:microsoft.com/office/officeart/2005/8/layout/radial5"/>
    <dgm:cxn modelId="{F3A20264-D152-4F1B-AC8A-7ED2B7772E1A}" type="presParOf" srcId="{2A9768A4-E8D6-46AF-AF7F-72A11CC66AE6}" destId="{64DF5346-83AB-41F4-B1FB-3314E34A5ECF}" srcOrd="5" destOrd="0" presId="urn:microsoft.com/office/officeart/2005/8/layout/radial5"/>
    <dgm:cxn modelId="{40665A6E-7782-4DEE-A964-28D06430BC8F}" type="presParOf" srcId="{64DF5346-83AB-41F4-B1FB-3314E34A5ECF}" destId="{060A0337-A117-4946-97D1-8973F0EBE5C8}" srcOrd="0" destOrd="0" presId="urn:microsoft.com/office/officeart/2005/8/layout/radial5"/>
    <dgm:cxn modelId="{64C76774-FDE9-4B91-9C10-A0261193BEA4}" type="presParOf" srcId="{2A9768A4-E8D6-46AF-AF7F-72A11CC66AE6}" destId="{5E3858E7-A5A5-4E7C-8773-4C027246ECBF}" srcOrd="6" destOrd="0" presId="urn:microsoft.com/office/officeart/2005/8/layout/radial5"/>
    <dgm:cxn modelId="{2748849E-22EB-49AE-837E-1BC5EF2F731D}" type="presParOf" srcId="{2A9768A4-E8D6-46AF-AF7F-72A11CC66AE6}" destId="{AAB22D8A-7293-47B9-B020-F7FEFFEAA047}" srcOrd="7" destOrd="0" presId="urn:microsoft.com/office/officeart/2005/8/layout/radial5"/>
    <dgm:cxn modelId="{6950F50C-F7E7-4361-AC02-735279399C54}" type="presParOf" srcId="{AAB22D8A-7293-47B9-B020-F7FEFFEAA047}" destId="{4E05F898-C0BB-4381-9BB8-128492CF17F7}" srcOrd="0" destOrd="0" presId="urn:microsoft.com/office/officeart/2005/8/layout/radial5"/>
    <dgm:cxn modelId="{734D5DCF-6E8E-4E12-B6D5-A2DA5DE562B1}" type="presParOf" srcId="{2A9768A4-E8D6-46AF-AF7F-72A11CC66AE6}" destId="{3E64B79D-E20B-4B21-89DE-88658ECF8D64}" srcOrd="8" destOrd="0" presId="urn:microsoft.com/office/officeart/2005/8/layout/radial5"/>
    <dgm:cxn modelId="{E03227C9-F611-489A-AC23-03E0B460FFDE}" type="presParOf" srcId="{2A9768A4-E8D6-46AF-AF7F-72A11CC66AE6}" destId="{AE4B76E0-AD12-4A28-A74A-0BEB73E6CD06}" srcOrd="9" destOrd="0" presId="urn:microsoft.com/office/officeart/2005/8/layout/radial5"/>
    <dgm:cxn modelId="{0240E264-FE70-4A3F-8682-9C3E61B91E90}" type="presParOf" srcId="{AE4B76E0-AD12-4A28-A74A-0BEB73E6CD06}" destId="{43426DFE-A726-4B39-80DA-56C8709C2E35}" srcOrd="0" destOrd="0" presId="urn:microsoft.com/office/officeart/2005/8/layout/radial5"/>
    <dgm:cxn modelId="{71ACD993-BCB9-41BA-BF03-CC22ABD19458}" type="presParOf" srcId="{2A9768A4-E8D6-46AF-AF7F-72A11CC66AE6}" destId="{180A6AFB-4A47-4833-BA3F-2A3B701728EF}" srcOrd="10" destOrd="0" presId="urn:microsoft.com/office/officeart/2005/8/layout/radial5"/>
    <dgm:cxn modelId="{FDC9867D-061F-4621-BD20-1AA5525357E2}" type="presParOf" srcId="{2A9768A4-E8D6-46AF-AF7F-72A11CC66AE6}" destId="{C1DFDEC8-4C03-4D20-864F-89628370E677}" srcOrd="11" destOrd="0" presId="urn:microsoft.com/office/officeart/2005/8/layout/radial5"/>
    <dgm:cxn modelId="{414E7682-4450-4256-8679-18363D6A845E}" type="presParOf" srcId="{C1DFDEC8-4C03-4D20-864F-89628370E677}" destId="{49F5747A-0C65-425F-9C68-A57B445614CE}" srcOrd="0" destOrd="0" presId="urn:microsoft.com/office/officeart/2005/8/layout/radial5"/>
    <dgm:cxn modelId="{DEEAEAD1-59BF-4D2B-9C9E-99184B7A1D06}" type="presParOf" srcId="{2A9768A4-E8D6-46AF-AF7F-72A11CC66AE6}" destId="{BE2D9F9E-5E4F-44AB-9B90-C1BE53C1A7CB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D5245A9-F85F-495A-9602-0748E037A9C5}" type="doc">
      <dgm:prSet loTypeId="urn:microsoft.com/office/officeart/2005/8/layout/radial5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latinLnBrk="1"/>
          <a:endParaRPr lang="ko-KR" altLang="en-US"/>
        </a:p>
      </dgm:t>
    </dgm:pt>
    <dgm:pt modelId="{697BAA40-EDB5-45E8-8323-A2CDEFF8B500}">
      <dgm:prSet phldrT="[텍스트]"/>
      <dgm:spPr/>
      <dgm:t>
        <a:bodyPr/>
        <a:lstStyle/>
        <a:p>
          <a:pPr latinLnBrk="1"/>
          <a:r>
            <a:rPr lang="ko-KR" altLang="en-US" dirty="0"/>
            <a:t>가치관</a:t>
          </a:r>
        </a:p>
      </dgm:t>
    </dgm:pt>
    <dgm:pt modelId="{E62B5731-7D2B-4BBA-B8DD-CBBBDBDB5B59}" type="parTrans" cxnId="{A2BA3E2E-FD2C-4BF2-B13E-42C23EA0F76C}">
      <dgm:prSet/>
      <dgm:spPr/>
      <dgm:t>
        <a:bodyPr/>
        <a:lstStyle/>
        <a:p>
          <a:pPr latinLnBrk="1"/>
          <a:endParaRPr lang="ko-KR" altLang="en-US"/>
        </a:p>
      </dgm:t>
    </dgm:pt>
    <dgm:pt modelId="{D5A23664-5FCD-4698-A2CC-716034F272FB}" type="sibTrans" cxnId="{A2BA3E2E-FD2C-4BF2-B13E-42C23EA0F76C}">
      <dgm:prSet/>
      <dgm:spPr/>
      <dgm:t>
        <a:bodyPr/>
        <a:lstStyle/>
        <a:p>
          <a:pPr latinLnBrk="1"/>
          <a:endParaRPr lang="ko-KR" altLang="en-US"/>
        </a:p>
      </dgm:t>
    </dgm:pt>
    <dgm:pt modelId="{757FD492-2E89-4FD5-8DEE-3A887352D776}">
      <dgm:prSet phldrT="[텍스트]"/>
      <dgm:spPr/>
      <dgm:t>
        <a:bodyPr/>
        <a:lstStyle/>
        <a:p>
          <a:pPr latinLnBrk="1"/>
          <a:r>
            <a:rPr lang="ko-KR" altLang="en-US" dirty="0"/>
            <a:t>명예</a:t>
          </a:r>
        </a:p>
      </dgm:t>
    </dgm:pt>
    <dgm:pt modelId="{2ED1B2A8-C611-44DA-8426-AC1E9631AF13}" type="parTrans" cxnId="{A5122C5F-729E-4DF0-B82F-935F7769C177}">
      <dgm:prSet/>
      <dgm:spPr/>
      <dgm:t>
        <a:bodyPr/>
        <a:lstStyle/>
        <a:p>
          <a:pPr latinLnBrk="1"/>
          <a:endParaRPr lang="ko-KR" altLang="en-US"/>
        </a:p>
      </dgm:t>
    </dgm:pt>
    <dgm:pt modelId="{1313F7A3-04F9-42A4-974F-45739B7B5FB6}" type="sibTrans" cxnId="{A5122C5F-729E-4DF0-B82F-935F7769C177}">
      <dgm:prSet/>
      <dgm:spPr/>
      <dgm:t>
        <a:bodyPr/>
        <a:lstStyle/>
        <a:p>
          <a:pPr latinLnBrk="1"/>
          <a:endParaRPr lang="ko-KR" altLang="en-US"/>
        </a:p>
      </dgm:t>
    </dgm:pt>
    <dgm:pt modelId="{3EE722FD-72BE-418A-BA11-F78D9944E30E}">
      <dgm:prSet phldrT="[텍스트]"/>
      <dgm:spPr/>
      <dgm:t>
        <a:bodyPr/>
        <a:lstStyle/>
        <a:p>
          <a:pPr latinLnBrk="1"/>
          <a:r>
            <a:rPr lang="ko-KR" altLang="en-US" dirty="0"/>
            <a:t>충성</a:t>
          </a:r>
        </a:p>
      </dgm:t>
    </dgm:pt>
    <dgm:pt modelId="{E8791622-A4C1-4FD3-952A-247415E8EED1}" type="parTrans" cxnId="{56C83149-9DC2-4E28-9001-E2C00B5355A8}">
      <dgm:prSet/>
      <dgm:spPr/>
      <dgm:t>
        <a:bodyPr/>
        <a:lstStyle/>
        <a:p>
          <a:pPr latinLnBrk="1"/>
          <a:endParaRPr lang="ko-KR" altLang="en-US"/>
        </a:p>
      </dgm:t>
    </dgm:pt>
    <dgm:pt modelId="{88356210-369A-4649-8FAA-539A739C0C42}" type="sibTrans" cxnId="{56C83149-9DC2-4E28-9001-E2C00B5355A8}">
      <dgm:prSet/>
      <dgm:spPr/>
      <dgm:t>
        <a:bodyPr/>
        <a:lstStyle/>
        <a:p>
          <a:pPr latinLnBrk="1"/>
          <a:endParaRPr lang="ko-KR" altLang="en-US"/>
        </a:p>
      </dgm:t>
    </dgm:pt>
    <dgm:pt modelId="{4E1400A2-6405-44F1-B76C-5563314F03AA}">
      <dgm:prSet phldrT="[텍스트]"/>
      <dgm:spPr/>
      <dgm:t>
        <a:bodyPr/>
        <a:lstStyle/>
        <a:p>
          <a:pPr latinLnBrk="1"/>
          <a:r>
            <a:rPr lang="ko-KR" altLang="en-US" dirty="0"/>
            <a:t>용기</a:t>
          </a:r>
        </a:p>
      </dgm:t>
    </dgm:pt>
    <dgm:pt modelId="{98F152F5-D656-4F04-949D-D2A1A68291D0}" type="parTrans" cxnId="{F971C3E8-E80D-493A-B3D2-A088EE06974E}">
      <dgm:prSet/>
      <dgm:spPr/>
      <dgm:t>
        <a:bodyPr/>
        <a:lstStyle/>
        <a:p>
          <a:pPr latinLnBrk="1"/>
          <a:endParaRPr lang="ko-KR" altLang="en-US"/>
        </a:p>
      </dgm:t>
    </dgm:pt>
    <dgm:pt modelId="{846EC262-E8EF-4663-8913-6283B0B27632}" type="sibTrans" cxnId="{F971C3E8-E80D-493A-B3D2-A088EE06974E}">
      <dgm:prSet/>
      <dgm:spPr/>
      <dgm:t>
        <a:bodyPr/>
        <a:lstStyle/>
        <a:p>
          <a:pPr latinLnBrk="1"/>
          <a:endParaRPr lang="ko-KR" altLang="en-US"/>
        </a:p>
      </dgm:t>
    </dgm:pt>
    <dgm:pt modelId="{C060527E-AF0A-4CBD-957A-3015A97FC2F7}">
      <dgm:prSet phldrT="[텍스트]"/>
      <dgm:spPr/>
      <dgm:t>
        <a:bodyPr/>
        <a:lstStyle/>
        <a:p>
          <a:pPr latinLnBrk="1"/>
          <a:r>
            <a:rPr lang="ko-KR" altLang="en-US" dirty="0"/>
            <a:t>필승</a:t>
          </a:r>
        </a:p>
      </dgm:t>
    </dgm:pt>
    <dgm:pt modelId="{2EBE0363-1D11-43EC-BF66-6DAE1CCE3F88}" type="parTrans" cxnId="{5B8E0558-5988-4943-B327-11DC5D1CF5D2}">
      <dgm:prSet/>
      <dgm:spPr/>
      <dgm:t>
        <a:bodyPr/>
        <a:lstStyle/>
        <a:p>
          <a:pPr latinLnBrk="1"/>
          <a:endParaRPr lang="ko-KR" altLang="en-US"/>
        </a:p>
      </dgm:t>
    </dgm:pt>
    <dgm:pt modelId="{1ED31004-8DCB-4CD6-B6AD-0095D0D30E59}" type="sibTrans" cxnId="{5B8E0558-5988-4943-B327-11DC5D1CF5D2}">
      <dgm:prSet/>
      <dgm:spPr/>
      <dgm:t>
        <a:bodyPr/>
        <a:lstStyle/>
        <a:p>
          <a:pPr latinLnBrk="1"/>
          <a:endParaRPr lang="ko-KR" altLang="en-US"/>
        </a:p>
      </dgm:t>
    </dgm:pt>
    <dgm:pt modelId="{41CFE3CC-9F42-47E7-92B9-8F5ECECB09CB}">
      <dgm:prSet phldrT="[텍스트]" custT="1"/>
      <dgm:spPr/>
      <dgm:t>
        <a:bodyPr/>
        <a:lstStyle/>
        <a:p>
          <a:pPr latinLnBrk="1"/>
          <a:r>
            <a:rPr lang="ko-KR" altLang="en-US" sz="1000" dirty="0"/>
            <a:t>임전무퇴</a:t>
          </a:r>
          <a:r>
            <a:rPr lang="ko-KR" altLang="en-US" sz="1050" dirty="0"/>
            <a:t>의</a:t>
          </a:r>
          <a:r>
            <a:rPr lang="ko-KR" altLang="en-US" sz="1300" dirty="0"/>
            <a:t> </a:t>
          </a:r>
          <a:r>
            <a:rPr lang="ko-KR" altLang="en-US" sz="1000" dirty="0"/>
            <a:t>기상</a:t>
          </a:r>
          <a:endParaRPr lang="ko-KR" altLang="en-US" sz="1100" dirty="0"/>
        </a:p>
      </dgm:t>
    </dgm:pt>
    <dgm:pt modelId="{AB9C4D1D-25D9-4509-B783-88DD8087CBC0}" type="parTrans" cxnId="{6D455A26-5EB9-43B2-9BE4-A91910384A5B}">
      <dgm:prSet/>
      <dgm:spPr/>
      <dgm:t>
        <a:bodyPr/>
        <a:lstStyle/>
        <a:p>
          <a:pPr latinLnBrk="1"/>
          <a:endParaRPr lang="ko-KR" altLang="en-US"/>
        </a:p>
      </dgm:t>
    </dgm:pt>
    <dgm:pt modelId="{E5F07F69-D437-4F11-AADA-CF3BB8960002}" type="sibTrans" cxnId="{6D455A26-5EB9-43B2-9BE4-A91910384A5B}">
      <dgm:prSet/>
      <dgm:spPr/>
      <dgm:t>
        <a:bodyPr/>
        <a:lstStyle/>
        <a:p>
          <a:pPr latinLnBrk="1"/>
          <a:endParaRPr lang="ko-KR" altLang="en-US"/>
        </a:p>
      </dgm:t>
    </dgm:pt>
    <dgm:pt modelId="{1C606A31-F101-4866-B488-A7374C704BDB}">
      <dgm:prSet phldrT="[텍스트]" custT="1"/>
      <dgm:spPr/>
      <dgm:t>
        <a:bodyPr/>
        <a:lstStyle/>
        <a:p>
          <a:pPr latinLnBrk="1"/>
          <a:r>
            <a:rPr lang="ko-KR" altLang="en-US" sz="1050" dirty="0"/>
            <a:t>애국애족의 </a:t>
          </a:r>
          <a:br>
            <a:rPr lang="en-US" altLang="ko-KR" sz="1100" dirty="0"/>
          </a:br>
          <a:r>
            <a:rPr lang="ko-KR" altLang="en-US" sz="1000" dirty="0"/>
            <a:t>정신</a:t>
          </a:r>
          <a:endParaRPr lang="ko-KR" altLang="en-US" sz="1100" dirty="0"/>
        </a:p>
      </dgm:t>
    </dgm:pt>
    <dgm:pt modelId="{D058EDD5-A92F-4D5E-98F2-88DA77A623F2}" type="parTrans" cxnId="{875CBAC3-0888-4AD1-9420-055F2296FBC9}">
      <dgm:prSet/>
      <dgm:spPr/>
      <dgm:t>
        <a:bodyPr/>
        <a:lstStyle/>
        <a:p>
          <a:pPr latinLnBrk="1"/>
          <a:endParaRPr lang="ko-KR" altLang="en-US"/>
        </a:p>
      </dgm:t>
    </dgm:pt>
    <dgm:pt modelId="{24E95BD2-73CC-4FAC-B965-D32063EFC0CF}" type="sibTrans" cxnId="{875CBAC3-0888-4AD1-9420-055F2296FBC9}">
      <dgm:prSet/>
      <dgm:spPr/>
      <dgm:t>
        <a:bodyPr/>
        <a:lstStyle/>
        <a:p>
          <a:pPr latinLnBrk="1"/>
          <a:endParaRPr lang="ko-KR" altLang="en-US"/>
        </a:p>
      </dgm:t>
    </dgm:pt>
    <dgm:pt modelId="{2A9768A4-E8D6-46AF-AF7F-72A11CC66AE6}" type="pres">
      <dgm:prSet presAssocID="{ED5245A9-F85F-495A-9602-0748E037A9C5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83C5E54-790E-4001-AF15-F29F1A2C5C0C}" type="pres">
      <dgm:prSet presAssocID="{697BAA40-EDB5-45E8-8323-A2CDEFF8B500}" presName="centerShape" presStyleLbl="node0" presStyleIdx="0" presStyleCnt="1" custLinFactNeighborX="-34" custLinFactNeighborY="-736"/>
      <dgm:spPr/>
    </dgm:pt>
    <dgm:pt modelId="{F6570B56-8BAC-4B04-B28E-E9462BAE2E75}" type="pres">
      <dgm:prSet presAssocID="{2ED1B2A8-C611-44DA-8426-AC1E9631AF13}" presName="parTrans" presStyleLbl="sibTrans2D1" presStyleIdx="0" presStyleCnt="6"/>
      <dgm:spPr/>
    </dgm:pt>
    <dgm:pt modelId="{64E5FD45-944D-4F73-A2A8-EEE6DE75E003}" type="pres">
      <dgm:prSet presAssocID="{2ED1B2A8-C611-44DA-8426-AC1E9631AF13}" presName="connectorText" presStyleLbl="sibTrans2D1" presStyleIdx="0" presStyleCnt="6"/>
      <dgm:spPr/>
    </dgm:pt>
    <dgm:pt modelId="{BCACFA37-8CA4-4800-B140-407E132BD652}" type="pres">
      <dgm:prSet presAssocID="{757FD492-2E89-4FD5-8DEE-3A887352D776}" presName="node" presStyleLbl="node1" presStyleIdx="0" presStyleCnt="6">
        <dgm:presLayoutVars>
          <dgm:bulletEnabled val="1"/>
        </dgm:presLayoutVars>
      </dgm:prSet>
      <dgm:spPr/>
    </dgm:pt>
    <dgm:pt modelId="{371F4CB8-0F12-4B3A-9B72-A1D8E2C7B668}" type="pres">
      <dgm:prSet presAssocID="{E8791622-A4C1-4FD3-952A-247415E8EED1}" presName="parTrans" presStyleLbl="sibTrans2D1" presStyleIdx="1" presStyleCnt="6"/>
      <dgm:spPr/>
    </dgm:pt>
    <dgm:pt modelId="{F1293A4D-86DC-4216-95BA-7714F09AA449}" type="pres">
      <dgm:prSet presAssocID="{E8791622-A4C1-4FD3-952A-247415E8EED1}" presName="connectorText" presStyleLbl="sibTrans2D1" presStyleIdx="1" presStyleCnt="6"/>
      <dgm:spPr/>
    </dgm:pt>
    <dgm:pt modelId="{DA6FA1F2-0E1D-4588-9B03-58A47592AE32}" type="pres">
      <dgm:prSet presAssocID="{3EE722FD-72BE-418A-BA11-F78D9944E30E}" presName="node" presStyleLbl="node1" presStyleIdx="1" presStyleCnt="6">
        <dgm:presLayoutVars>
          <dgm:bulletEnabled val="1"/>
        </dgm:presLayoutVars>
      </dgm:prSet>
      <dgm:spPr/>
    </dgm:pt>
    <dgm:pt modelId="{64DF5346-83AB-41F4-B1FB-3314E34A5ECF}" type="pres">
      <dgm:prSet presAssocID="{98F152F5-D656-4F04-949D-D2A1A68291D0}" presName="parTrans" presStyleLbl="sibTrans2D1" presStyleIdx="2" presStyleCnt="6"/>
      <dgm:spPr/>
    </dgm:pt>
    <dgm:pt modelId="{060A0337-A117-4946-97D1-8973F0EBE5C8}" type="pres">
      <dgm:prSet presAssocID="{98F152F5-D656-4F04-949D-D2A1A68291D0}" presName="connectorText" presStyleLbl="sibTrans2D1" presStyleIdx="2" presStyleCnt="6"/>
      <dgm:spPr/>
    </dgm:pt>
    <dgm:pt modelId="{5E3858E7-A5A5-4E7C-8773-4C027246ECBF}" type="pres">
      <dgm:prSet presAssocID="{4E1400A2-6405-44F1-B76C-5563314F03AA}" presName="node" presStyleLbl="node1" presStyleIdx="2" presStyleCnt="6">
        <dgm:presLayoutVars>
          <dgm:bulletEnabled val="1"/>
        </dgm:presLayoutVars>
      </dgm:prSet>
      <dgm:spPr/>
    </dgm:pt>
    <dgm:pt modelId="{AAB22D8A-7293-47B9-B020-F7FEFFEAA047}" type="pres">
      <dgm:prSet presAssocID="{2EBE0363-1D11-43EC-BF66-6DAE1CCE3F88}" presName="parTrans" presStyleLbl="sibTrans2D1" presStyleIdx="3" presStyleCnt="6"/>
      <dgm:spPr/>
    </dgm:pt>
    <dgm:pt modelId="{4E05F898-C0BB-4381-9BB8-128492CF17F7}" type="pres">
      <dgm:prSet presAssocID="{2EBE0363-1D11-43EC-BF66-6DAE1CCE3F88}" presName="connectorText" presStyleLbl="sibTrans2D1" presStyleIdx="3" presStyleCnt="6"/>
      <dgm:spPr/>
    </dgm:pt>
    <dgm:pt modelId="{3E64B79D-E20B-4B21-89DE-88658ECF8D64}" type="pres">
      <dgm:prSet presAssocID="{C060527E-AF0A-4CBD-957A-3015A97FC2F7}" presName="node" presStyleLbl="node1" presStyleIdx="3" presStyleCnt="6">
        <dgm:presLayoutVars>
          <dgm:bulletEnabled val="1"/>
        </dgm:presLayoutVars>
      </dgm:prSet>
      <dgm:spPr/>
    </dgm:pt>
    <dgm:pt modelId="{AE4B76E0-AD12-4A28-A74A-0BEB73E6CD06}" type="pres">
      <dgm:prSet presAssocID="{AB9C4D1D-25D9-4509-B783-88DD8087CBC0}" presName="parTrans" presStyleLbl="sibTrans2D1" presStyleIdx="4" presStyleCnt="6"/>
      <dgm:spPr/>
    </dgm:pt>
    <dgm:pt modelId="{43426DFE-A726-4B39-80DA-56C8709C2E35}" type="pres">
      <dgm:prSet presAssocID="{AB9C4D1D-25D9-4509-B783-88DD8087CBC0}" presName="connectorText" presStyleLbl="sibTrans2D1" presStyleIdx="4" presStyleCnt="6"/>
      <dgm:spPr/>
    </dgm:pt>
    <dgm:pt modelId="{180A6AFB-4A47-4833-BA3F-2A3B701728EF}" type="pres">
      <dgm:prSet presAssocID="{41CFE3CC-9F42-47E7-92B9-8F5ECECB09CB}" presName="node" presStyleLbl="node1" presStyleIdx="4" presStyleCnt="6">
        <dgm:presLayoutVars>
          <dgm:bulletEnabled val="1"/>
        </dgm:presLayoutVars>
      </dgm:prSet>
      <dgm:spPr/>
    </dgm:pt>
    <dgm:pt modelId="{C1DFDEC8-4C03-4D20-864F-89628370E677}" type="pres">
      <dgm:prSet presAssocID="{D058EDD5-A92F-4D5E-98F2-88DA77A623F2}" presName="parTrans" presStyleLbl="sibTrans2D1" presStyleIdx="5" presStyleCnt="6"/>
      <dgm:spPr/>
    </dgm:pt>
    <dgm:pt modelId="{49F5747A-0C65-425F-9C68-A57B445614CE}" type="pres">
      <dgm:prSet presAssocID="{D058EDD5-A92F-4D5E-98F2-88DA77A623F2}" presName="connectorText" presStyleLbl="sibTrans2D1" presStyleIdx="5" presStyleCnt="6"/>
      <dgm:spPr/>
    </dgm:pt>
    <dgm:pt modelId="{BE2D9F9E-5E4F-44AB-9B90-C1BE53C1A7CB}" type="pres">
      <dgm:prSet presAssocID="{1C606A31-F101-4866-B488-A7374C704BDB}" presName="node" presStyleLbl="node1" presStyleIdx="5" presStyleCnt="6">
        <dgm:presLayoutVars>
          <dgm:bulletEnabled val="1"/>
        </dgm:presLayoutVars>
      </dgm:prSet>
      <dgm:spPr/>
    </dgm:pt>
  </dgm:ptLst>
  <dgm:cxnLst>
    <dgm:cxn modelId="{6D455A26-5EB9-43B2-9BE4-A91910384A5B}" srcId="{697BAA40-EDB5-45E8-8323-A2CDEFF8B500}" destId="{41CFE3CC-9F42-47E7-92B9-8F5ECECB09CB}" srcOrd="4" destOrd="0" parTransId="{AB9C4D1D-25D9-4509-B783-88DD8087CBC0}" sibTransId="{E5F07F69-D437-4F11-AADA-CF3BB8960002}"/>
    <dgm:cxn modelId="{1E5AB728-7B78-4D4C-BC03-709872B822F2}" type="presOf" srcId="{2EBE0363-1D11-43EC-BF66-6DAE1CCE3F88}" destId="{AAB22D8A-7293-47B9-B020-F7FEFFEAA047}" srcOrd="0" destOrd="0" presId="urn:microsoft.com/office/officeart/2005/8/layout/radial5"/>
    <dgm:cxn modelId="{A2BA3E2E-FD2C-4BF2-B13E-42C23EA0F76C}" srcId="{ED5245A9-F85F-495A-9602-0748E037A9C5}" destId="{697BAA40-EDB5-45E8-8323-A2CDEFF8B500}" srcOrd="0" destOrd="0" parTransId="{E62B5731-7D2B-4BBA-B8DD-CBBBDBDB5B59}" sibTransId="{D5A23664-5FCD-4698-A2CC-716034F272FB}"/>
    <dgm:cxn modelId="{CCAAF234-5DFE-4627-971E-B942D9E04FE4}" type="presOf" srcId="{4E1400A2-6405-44F1-B76C-5563314F03AA}" destId="{5E3858E7-A5A5-4E7C-8773-4C027246ECBF}" srcOrd="0" destOrd="0" presId="urn:microsoft.com/office/officeart/2005/8/layout/radial5"/>
    <dgm:cxn modelId="{A5122C5F-729E-4DF0-B82F-935F7769C177}" srcId="{697BAA40-EDB5-45E8-8323-A2CDEFF8B500}" destId="{757FD492-2E89-4FD5-8DEE-3A887352D776}" srcOrd="0" destOrd="0" parTransId="{2ED1B2A8-C611-44DA-8426-AC1E9631AF13}" sibTransId="{1313F7A3-04F9-42A4-974F-45739B7B5FB6}"/>
    <dgm:cxn modelId="{C0185C61-AAAD-4C63-87E7-9B3DA7DED64F}" type="presOf" srcId="{2ED1B2A8-C611-44DA-8426-AC1E9631AF13}" destId="{64E5FD45-944D-4F73-A2A8-EEE6DE75E003}" srcOrd="1" destOrd="0" presId="urn:microsoft.com/office/officeart/2005/8/layout/radial5"/>
    <dgm:cxn modelId="{56C83149-9DC2-4E28-9001-E2C00B5355A8}" srcId="{697BAA40-EDB5-45E8-8323-A2CDEFF8B500}" destId="{3EE722FD-72BE-418A-BA11-F78D9944E30E}" srcOrd="1" destOrd="0" parTransId="{E8791622-A4C1-4FD3-952A-247415E8EED1}" sibTransId="{88356210-369A-4649-8FAA-539A739C0C42}"/>
    <dgm:cxn modelId="{66189654-9220-49B3-8A5F-ADB25C4F6AC4}" type="presOf" srcId="{AB9C4D1D-25D9-4509-B783-88DD8087CBC0}" destId="{43426DFE-A726-4B39-80DA-56C8709C2E35}" srcOrd="1" destOrd="0" presId="urn:microsoft.com/office/officeart/2005/8/layout/radial5"/>
    <dgm:cxn modelId="{5B8E0558-5988-4943-B327-11DC5D1CF5D2}" srcId="{697BAA40-EDB5-45E8-8323-A2CDEFF8B500}" destId="{C060527E-AF0A-4CBD-957A-3015A97FC2F7}" srcOrd="3" destOrd="0" parTransId="{2EBE0363-1D11-43EC-BF66-6DAE1CCE3F88}" sibTransId="{1ED31004-8DCB-4CD6-B6AD-0095D0D30E59}"/>
    <dgm:cxn modelId="{A87F5259-30B0-4917-8A03-AC285D1086D0}" type="presOf" srcId="{2EBE0363-1D11-43EC-BF66-6DAE1CCE3F88}" destId="{4E05F898-C0BB-4381-9BB8-128492CF17F7}" srcOrd="1" destOrd="0" presId="urn:microsoft.com/office/officeart/2005/8/layout/radial5"/>
    <dgm:cxn modelId="{5CE3117F-8B8E-4426-8FF0-BB0141D61CB5}" type="presOf" srcId="{2ED1B2A8-C611-44DA-8426-AC1E9631AF13}" destId="{F6570B56-8BAC-4B04-B28E-E9462BAE2E75}" srcOrd="0" destOrd="0" presId="urn:microsoft.com/office/officeart/2005/8/layout/radial5"/>
    <dgm:cxn modelId="{C3D39083-5C24-4CE7-ACE2-7C6018C53BB9}" type="presOf" srcId="{98F152F5-D656-4F04-949D-D2A1A68291D0}" destId="{64DF5346-83AB-41F4-B1FB-3314E34A5ECF}" srcOrd="0" destOrd="0" presId="urn:microsoft.com/office/officeart/2005/8/layout/radial5"/>
    <dgm:cxn modelId="{DAB59884-375E-43C9-BC4C-D206FDDD549C}" type="presOf" srcId="{3EE722FD-72BE-418A-BA11-F78D9944E30E}" destId="{DA6FA1F2-0E1D-4588-9B03-58A47592AE32}" srcOrd="0" destOrd="0" presId="urn:microsoft.com/office/officeart/2005/8/layout/radial5"/>
    <dgm:cxn modelId="{C5F7808D-F179-4CF9-A43C-F6D1A1287A95}" type="presOf" srcId="{D058EDD5-A92F-4D5E-98F2-88DA77A623F2}" destId="{49F5747A-0C65-425F-9C68-A57B445614CE}" srcOrd="1" destOrd="0" presId="urn:microsoft.com/office/officeart/2005/8/layout/radial5"/>
    <dgm:cxn modelId="{A83C24A0-2544-4792-B4D1-349211C8BDF0}" type="presOf" srcId="{AB9C4D1D-25D9-4509-B783-88DD8087CBC0}" destId="{AE4B76E0-AD12-4A28-A74A-0BEB73E6CD06}" srcOrd="0" destOrd="0" presId="urn:microsoft.com/office/officeart/2005/8/layout/radial5"/>
    <dgm:cxn modelId="{1B2840AC-85CA-4320-9C16-10F5C046FD8D}" type="presOf" srcId="{1C606A31-F101-4866-B488-A7374C704BDB}" destId="{BE2D9F9E-5E4F-44AB-9B90-C1BE53C1A7CB}" srcOrd="0" destOrd="0" presId="urn:microsoft.com/office/officeart/2005/8/layout/radial5"/>
    <dgm:cxn modelId="{CCCC11BD-CB82-4E06-9999-48F22668EEC6}" type="presOf" srcId="{E8791622-A4C1-4FD3-952A-247415E8EED1}" destId="{371F4CB8-0F12-4B3A-9B72-A1D8E2C7B668}" srcOrd="0" destOrd="0" presId="urn:microsoft.com/office/officeart/2005/8/layout/radial5"/>
    <dgm:cxn modelId="{E26715BD-00D4-4FC6-A4B3-C975B2C6F730}" type="presOf" srcId="{E8791622-A4C1-4FD3-952A-247415E8EED1}" destId="{F1293A4D-86DC-4216-95BA-7714F09AA449}" srcOrd="1" destOrd="0" presId="urn:microsoft.com/office/officeart/2005/8/layout/radial5"/>
    <dgm:cxn modelId="{54D074C2-8025-4616-826F-2D17D0C4EA0C}" type="presOf" srcId="{C060527E-AF0A-4CBD-957A-3015A97FC2F7}" destId="{3E64B79D-E20B-4B21-89DE-88658ECF8D64}" srcOrd="0" destOrd="0" presId="urn:microsoft.com/office/officeart/2005/8/layout/radial5"/>
    <dgm:cxn modelId="{875CBAC3-0888-4AD1-9420-055F2296FBC9}" srcId="{697BAA40-EDB5-45E8-8323-A2CDEFF8B500}" destId="{1C606A31-F101-4866-B488-A7374C704BDB}" srcOrd="5" destOrd="0" parTransId="{D058EDD5-A92F-4D5E-98F2-88DA77A623F2}" sibTransId="{24E95BD2-73CC-4FAC-B965-D32063EFC0CF}"/>
    <dgm:cxn modelId="{D17C5AD3-FB2F-4E79-BA22-67CAFB835326}" type="presOf" srcId="{697BAA40-EDB5-45E8-8323-A2CDEFF8B500}" destId="{E83C5E54-790E-4001-AF15-F29F1A2C5C0C}" srcOrd="0" destOrd="0" presId="urn:microsoft.com/office/officeart/2005/8/layout/radial5"/>
    <dgm:cxn modelId="{067DD4D4-1FE1-4849-906E-1CD8CA4E79A2}" type="presOf" srcId="{41CFE3CC-9F42-47E7-92B9-8F5ECECB09CB}" destId="{180A6AFB-4A47-4833-BA3F-2A3B701728EF}" srcOrd="0" destOrd="0" presId="urn:microsoft.com/office/officeart/2005/8/layout/radial5"/>
    <dgm:cxn modelId="{22B4D8DB-7F1E-4EF4-A55A-EC6C0F0DBC6A}" type="presOf" srcId="{98F152F5-D656-4F04-949D-D2A1A68291D0}" destId="{060A0337-A117-4946-97D1-8973F0EBE5C8}" srcOrd="1" destOrd="0" presId="urn:microsoft.com/office/officeart/2005/8/layout/radial5"/>
    <dgm:cxn modelId="{1866C9E2-F793-4091-947E-F71034ADF1F2}" type="presOf" srcId="{D058EDD5-A92F-4D5E-98F2-88DA77A623F2}" destId="{C1DFDEC8-4C03-4D20-864F-89628370E677}" srcOrd="0" destOrd="0" presId="urn:microsoft.com/office/officeart/2005/8/layout/radial5"/>
    <dgm:cxn modelId="{9ED96EE8-848F-4A85-8E9C-5377AF165D88}" type="presOf" srcId="{ED5245A9-F85F-495A-9602-0748E037A9C5}" destId="{2A9768A4-E8D6-46AF-AF7F-72A11CC66AE6}" srcOrd="0" destOrd="0" presId="urn:microsoft.com/office/officeart/2005/8/layout/radial5"/>
    <dgm:cxn modelId="{F971C3E8-E80D-493A-B3D2-A088EE06974E}" srcId="{697BAA40-EDB5-45E8-8323-A2CDEFF8B500}" destId="{4E1400A2-6405-44F1-B76C-5563314F03AA}" srcOrd="2" destOrd="0" parTransId="{98F152F5-D656-4F04-949D-D2A1A68291D0}" sibTransId="{846EC262-E8EF-4663-8913-6283B0B27632}"/>
    <dgm:cxn modelId="{BD1B6FFD-A15F-4F75-A836-D0B57D1D4FBA}" type="presOf" srcId="{757FD492-2E89-4FD5-8DEE-3A887352D776}" destId="{BCACFA37-8CA4-4800-B140-407E132BD652}" srcOrd="0" destOrd="0" presId="urn:microsoft.com/office/officeart/2005/8/layout/radial5"/>
    <dgm:cxn modelId="{82C1FDA9-D3E2-4FCD-B55D-F3CD87328952}" type="presParOf" srcId="{2A9768A4-E8D6-46AF-AF7F-72A11CC66AE6}" destId="{E83C5E54-790E-4001-AF15-F29F1A2C5C0C}" srcOrd="0" destOrd="0" presId="urn:microsoft.com/office/officeart/2005/8/layout/radial5"/>
    <dgm:cxn modelId="{3307468F-4CDC-4581-9B73-BBAAFDF102BA}" type="presParOf" srcId="{2A9768A4-E8D6-46AF-AF7F-72A11CC66AE6}" destId="{F6570B56-8BAC-4B04-B28E-E9462BAE2E75}" srcOrd="1" destOrd="0" presId="urn:microsoft.com/office/officeart/2005/8/layout/radial5"/>
    <dgm:cxn modelId="{9AF3A7BA-EB9E-4907-AC13-392DCC9B6727}" type="presParOf" srcId="{F6570B56-8BAC-4B04-B28E-E9462BAE2E75}" destId="{64E5FD45-944D-4F73-A2A8-EEE6DE75E003}" srcOrd="0" destOrd="0" presId="urn:microsoft.com/office/officeart/2005/8/layout/radial5"/>
    <dgm:cxn modelId="{68C0C99C-51C0-4623-A0AF-6EEF0E5956EE}" type="presParOf" srcId="{2A9768A4-E8D6-46AF-AF7F-72A11CC66AE6}" destId="{BCACFA37-8CA4-4800-B140-407E132BD652}" srcOrd="2" destOrd="0" presId="urn:microsoft.com/office/officeart/2005/8/layout/radial5"/>
    <dgm:cxn modelId="{D9349932-8D9D-423A-913B-AAAB4D549AF9}" type="presParOf" srcId="{2A9768A4-E8D6-46AF-AF7F-72A11CC66AE6}" destId="{371F4CB8-0F12-4B3A-9B72-A1D8E2C7B668}" srcOrd="3" destOrd="0" presId="urn:microsoft.com/office/officeart/2005/8/layout/radial5"/>
    <dgm:cxn modelId="{720AF21F-52F8-4E01-8666-76A0CC20550B}" type="presParOf" srcId="{371F4CB8-0F12-4B3A-9B72-A1D8E2C7B668}" destId="{F1293A4D-86DC-4216-95BA-7714F09AA449}" srcOrd="0" destOrd="0" presId="urn:microsoft.com/office/officeart/2005/8/layout/radial5"/>
    <dgm:cxn modelId="{A243E5FC-A094-477A-87B2-2B5B6665E702}" type="presParOf" srcId="{2A9768A4-E8D6-46AF-AF7F-72A11CC66AE6}" destId="{DA6FA1F2-0E1D-4588-9B03-58A47592AE32}" srcOrd="4" destOrd="0" presId="urn:microsoft.com/office/officeart/2005/8/layout/radial5"/>
    <dgm:cxn modelId="{F3A20264-D152-4F1B-AC8A-7ED2B7772E1A}" type="presParOf" srcId="{2A9768A4-E8D6-46AF-AF7F-72A11CC66AE6}" destId="{64DF5346-83AB-41F4-B1FB-3314E34A5ECF}" srcOrd="5" destOrd="0" presId="urn:microsoft.com/office/officeart/2005/8/layout/radial5"/>
    <dgm:cxn modelId="{40665A6E-7782-4DEE-A964-28D06430BC8F}" type="presParOf" srcId="{64DF5346-83AB-41F4-B1FB-3314E34A5ECF}" destId="{060A0337-A117-4946-97D1-8973F0EBE5C8}" srcOrd="0" destOrd="0" presId="urn:microsoft.com/office/officeart/2005/8/layout/radial5"/>
    <dgm:cxn modelId="{64C76774-FDE9-4B91-9C10-A0261193BEA4}" type="presParOf" srcId="{2A9768A4-E8D6-46AF-AF7F-72A11CC66AE6}" destId="{5E3858E7-A5A5-4E7C-8773-4C027246ECBF}" srcOrd="6" destOrd="0" presId="urn:microsoft.com/office/officeart/2005/8/layout/radial5"/>
    <dgm:cxn modelId="{2748849E-22EB-49AE-837E-1BC5EF2F731D}" type="presParOf" srcId="{2A9768A4-E8D6-46AF-AF7F-72A11CC66AE6}" destId="{AAB22D8A-7293-47B9-B020-F7FEFFEAA047}" srcOrd="7" destOrd="0" presId="urn:microsoft.com/office/officeart/2005/8/layout/radial5"/>
    <dgm:cxn modelId="{6950F50C-F7E7-4361-AC02-735279399C54}" type="presParOf" srcId="{AAB22D8A-7293-47B9-B020-F7FEFFEAA047}" destId="{4E05F898-C0BB-4381-9BB8-128492CF17F7}" srcOrd="0" destOrd="0" presId="urn:microsoft.com/office/officeart/2005/8/layout/radial5"/>
    <dgm:cxn modelId="{734D5DCF-6E8E-4E12-B6D5-A2DA5DE562B1}" type="presParOf" srcId="{2A9768A4-E8D6-46AF-AF7F-72A11CC66AE6}" destId="{3E64B79D-E20B-4B21-89DE-88658ECF8D64}" srcOrd="8" destOrd="0" presId="urn:microsoft.com/office/officeart/2005/8/layout/radial5"/>
    <dgm:cxn modelId="{E03227C9-F611-489A-AC23-03E0B460FFDE}" type="presParOf" srcId="{2A9768A4-E8D6-46AF-AF7F-72A11CC66AE6}" destId="{AE4B76E0-AD12-4A28-A74A-0BEB73E6CD06}" srcOrd="9" destOrd="0" presId="urn:microsoft.com/office/officeart/2005/8/layout/radial5"/>
    <dgm:cxn modelId="{0240E264-FE70-4A3F-8682-9C3E61B91E90}" type="presParOf" srcId="{AE4B76E0-AD12-4A28-A74A-0BEB73E6CD06}" destId="{43426DFE-A726-4B39-80DA-56C8709C2E35}" srcOrd="0" destOrd="0" presId="urn:microsoft.com/office/officeart/2005/8/layout/radial5"/>
    <dgm:cxn modelId="{71ACD993-BCB9-41BA-BF03-CC22ABD19458}" type="presParOf" srcId="{2A9768A4-E8D6-46AF-AF7F-72A11CC66AE6}" destId="{180A6AFB-4A47-4833-BA3F-2A3B701728EF}" srcOrd="10" destOrd="0" presId="urn:microsoft.com/office/officeart/2005/8/layout/radial5"/>
    <dgm:cxn modelId="{FDC9867D-061F-4621-BD20-1AA5525357E2}" type="presParOf" srcId="{2A9768A4-E8D6-46AF-AF7F-72A11CC66AE6}" destId="{C1DFDEC8-4C03-4D20-864F-89628370E677}" srcOrd="11" destOrd="0" presId="urn:microsoft.com/office/officeart/2005/8/layout/radial5"/>
    <dgm:cxn modelId="{414E7682-4450-4256-8679-18363D6A845E}" type="presParOf" srcId="{C1DFDEC8-4C03-4D20-864F-89628370E677}" destId="{49F5747A-0C65-425F-9C68-A57B445614CE}" srcOrd="0" destOrd="0" presId="urn:microsoft.com/office/officeart/2005/8/layout/radial5"/>
    <dgm:cxn modelId="{DEEAEAD1-59BF-4D2B-9C9E-99184B7A1D06}" type="presParOf" srcId="{2A9768A4-E8D6-46AF-AF7F-72A11CC66AE6}" destId="{BE2D9F9E-5E4F-44AB-9B90-C1BE53C1A7CB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3C5E54-790E-4001-AF15-F29F1A2C5C0C}">
      <dsp:nvSpPr>
        <dsp:cNvPr id="0" name=""/>
        <dsp:cNvSpPr/>
      </dsp:nvSpPr>
      <dsp:spPr>
        <a:xfrm>
          <a:off x="2422650" y="1385798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가치관</a:t>
          </a:r>
        </a:p>
      </dsp:txBody>
      <dsp:txXfrm>
        <a:off x="2569474" y="1532622"/>
        <a:ext cx="708927" cy="708927"/>
      </dsp:txXfrm>
    </dsp:sp>
    <dsp:sp modelId="{F6570B56-8BAC-4B04-B28E-E9462BAE2E75}">
      <dsp:nvSpPr>
        <dsp:cNvPr id="0" name=""/>
        <dsp:cNvSpPr/>
      </dsp:nvSpPr>
      <dsp:spPr>
        <a:xfrm rot="16202373">
          <a:off x="2823453" y="1030588"/>
          <a:ext cx="20191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2853719" y="1129050"/>
        <a:ext cx="141341" cy="204525"/>
      </dsp:txXfrm>
    </dsp:sp>
    <dsp:sp modelId="{BCACFA37-8CA4-4800-B140-407E132BD652}">
      <dsp:nvSpPr>
        <dsp:cNvPr id="0" name=""/>
        <dsp:cNvSpPr/>
      </dsp:nvSpPr>
      <dsp:spPr>
        <a:xfrm>
          <a:off x="2423605" y="224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명예</a:t>
          </a:r>
        </a:p>
      </dsp:txBody>
      <dsp:txXfrm>
        <a:off x="2570429" y="149073"/>
        <a:ext cx="708927" cy="708927"/>
      </dsp:txXfrm>
    </dsp:sp>
    <dsp:sp modelId="{371F4CB8-0F12-4B3A-9B72-A1D8E2C7B668}">
      <dsp:nvSpPr>
        <dsp:cNvPr id="0" name=""/>
        <dsp:cNvSpPr/>
      </dsp:nvSpPr>
      <dsp:spPr>
        <a:xfrm rot="19845297">
          <a:off x="3423378" y="1378803"/>
          <a:ext cx="20789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3427353" y="1462213"/>
        <a:ext cx="145527" cy="204525"/>
      </dsp:txXfrm>
    </dsp:sp>
    <dsp:sp modelId="{DA6FA1F2-0E1D-4588-9B03-58A47592AE32}">
      <dsp:nvSpPr>
        <dsp:cNvPr id="0" name=""/>
        <dsp:cNvSpPr/>
      </dsp:nvSpPr>
      <dsp:spPr>
        <a:xfrm>
          <a:off x="3639693" y="70435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충성</a:t>
          </a:r>
        </a:p>
      </dsp:txBody>
      <dsp:txXfrm>
        <a:off x="3786517" y="851183"/>
        <a:ext cx="708927" cy="708927"/>
      </dsp:txXfrm>
    </dsp:sp>
    <dsp:sp modelId="{64DF5346-83AB-41F4-B1FB-3314E34A5ECF}">
      <dsp:nvSpPr>
        <dsp:cNvPr id="0" name=""/>
        <dsp:cNvSpPr/>
      </dsp:nvSpPr>
      <dsp:spPr>
        <a:xfrm rot="1842317">
          <a:off x="3417712" y="2074875"/>
          <a:ext cx="218843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3422314" y="2126288"/>
        <a:ext cx="153190" cy="204525"/>
      </dsp:txXfrm>
    </dsp:sp>
    <dsp:sp modelId="{5E3858E7-A5A5-4E7C-8773-4C027246ECBF}">
      <dsp:nvSpPr>
        <dsp:cNvPr id="0" name=""/>
        <dsp:cNvSpPr/>
      </dsp:nvSpPr>
      <dsp:spPr>
        <a:xfrm>
          <a:off x="3639693" y="2108577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용기</a:t>
          </a:r>
        </a:p>
      </dsp:txBody>
      <dsp:txXfrm>
        <a:off x="3786517" y="2255401"/>
        <a:ext cx="708927" cy="708927"/>
      </dsp:txXfrm>
    </dsp:sp>
    <dsp:sp modelId="{AAB22D8A-7293-47B9-B020-F7FEFFEAA047}">
      <dsp:nvSpPr>
        <dsp:cNvPr id="0" name=""/>
        <dsp:cNvSpPr/>
      </dsp:nvSpPr>
      <dsp:spPr>
        <a:xfrm rot="5397696">
          <a:off x="2812498" y="2422757"/>
          <a:ext cx="22382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2846049" y="2457359"/>
        <a:ext cx="156678" cy="204525"/>
      </dsp:txXfrm>
    </dsp:sp>
    <dsp:sp modelId="{3E64B79D-E20B-4B21-89DE-88658ECF8D64}">
      <dsp:nvSpPr>
        <dsp:cNvPr id="0" name=""/>
        <dsp:cNvSpPr/>
      </dsp:nvSpPr>
      <dsp:spPr>
        <a:xfrm>
          <a:off x="2423605" y="2810686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필승</a:t>
          </a:r>
        </a:p>
      </dsp:txBody>
      <dsp:txXfrm>
        <a:off x="2570429" y="2957510"/>
        <a:ext cx="708927" cy="708927"/>
      </dsp:txXfrm>
    </dsp:sp>
    <dsp:sp modelId="{AE4B76E0-AD12-4A28-A74A-0BEB73E6CD06}">
      <dsp:nvSpPr>
        <dsp:cNvPr id="0" name=""/>
        <dsp:cNvSpPr/>
      </dsp:nvSpPr>
      <dsp:spPr>
        <a:xfrm rot="8955312">
          <a:off x="2212686" y="2074883"/>
          <a:ext cx="217973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 rot="10800000">
        <a:off x="2273483" y="2126343"/>
        <a:ext cx="152581" cy="204525"/>
      </dsp:txXfrm>
    </dsp:sp>
    <dsp:sp modelId="{180A6AFB-4A47-4833-BA3F-2A3B701728EF}">
      <dsp:nvSpPr>
        <dsp:cNvPr id="0" name=""/>
        <dsp:cNvSpPr/>
      </dsp:nvSpPr>
      <dsp:spPr>
        <a:xfrm>
          <a:off x="1207516" y="2108577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00" kern="1200" dirty="0"/>
            <a:t>임전무퇴</a:t>
          </a:r>
          <a:r>
            <a:rPr lang="ko-KR" altLang="en-US" sz="1050" kern="1200" dirty="0"/>
            <a:t>의</a:t>
          </a:r>
          <a:r>
            <a:rPr lang="ko-KR" altLang="en-US" sz="1300" kern="1200" dirty="0"/>
            <a:t> </a:t>
          </a:r>
          <a:r>
            <a:rPr lang="ko-KR" altLang="en-US" sz="1000" kern="1200" dirty="0"/>
            <a:t>기상</a:t>
          </a:r>
          <a:endParaRPr lang="ko-KR" altLang="en-US" sz="1100" kern="1200" dirty="0"/>
        </a:p>
      </dsp:txBody>
      <dsp:txXfrm>
        <a:off x="1354340" y="2255401"/>
        <a:ext cx="708927" cy="708927"/>
      </dsp:txXfrm>
    </dsp:sp>
    <dsp:sp modelId="{C1DFDEC8-4C03-4D20-864F-89628370E677}">
      <dsp:nvSpPr>
        <dsp:cNvPr id="0" name=""/>
        <dsp:cNvSpPr/>
      </dsp:nvSpPr>
      <dsp:spPr>
        <a:xfrm rot="12557005">
          <a:off x="2217975" y="1378794"/>
          <a:ext cx="207012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 rot="10800000">
        <a:off x="2276111" y="1462157"/>
        <a:ext cx="144908" cy="204525"/>
      </dsp:txXfrm>
    </dsp:sp>
    <dsp:sp modelId="{BE2D9F9E-5E4F-44AB-9B90-C1BE53C1A7CB}">
      <dsp:nvSpPr>
        <dsp:cNvPr id="0" name=""/>
        <dsp:cNvSpPr/>
      </dsp:nvSpPr>
      <dsp:spPr>
        <a:xfrm>
          <a:off x="1207516" y="70435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50" kern="1200" dirty="0"/>
            <a:t>애국애족의 </a:t>
          </a:r>
          <a:br>
            <a:rPr lang="en-US" altLang="ko-KR" sz="1100" kern="1200" dirty="0"/>
          </a:br>
          <a:r>
            <a:rPr lang="ko-KR" altLang="en-US" sz="1000" kern="1200" dirty="0"/>
            <a:t>정신</a:t>
          </a:r>
          <a:endParaRPr lang="ko-KR" altLang="en-US" sz="1100" kern="1200" dirty="0"/>
        </a:p>
      </dsp:txBody>
      <dsp:txXfrm>
        <a:off x="1354340" y="851183"/>
        <a:ext cx="708927" cy="70892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3C5E54-790E-4001-AF15-F29F1A2C5C0C}">
      <dsp:nvSpPr>
        <dsp:cNvPr id="0" name=""/>
        <dsp:cNvSpPr/>
      </dsp:nvSpPr>
      <dsp:spPr>
        <a:xfrm>
          <a:off x="2422650" y="1385798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가치관</a:t>
          </a:r>
        </a:p>
      </dsp:txBody>
      <dsp:txXfrm>
        <a:off x="2569474" y="1532622"/>
        <a:ext cx="708927" cy="708927"/>
      </dsp:txXfrm>
    </dsp:sp>
    <dsp:sp modelId="{F6570B56-8BAC-4B04-B28E-E9462BAE2E75}">
      <dsp:nvSpPr>
        <dsp:cNvPr id="0" name=""/>
        <dsp:cNvSpPr/>
      </dsp:nvSpPr>
      <dsp:spPr>
        <a:xfrm rot="16202373">
          <a:off x="2823453" y="1030588"/>
          <a:ext cx="20191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2853719" y="1129050"/>
        <a:ext cx="141341" cy="204525"/>
      </dsp:txXfrm>
    </dsp:sp>
    <dsp:sp modelId="{BCACFA37-8CA4-4800-B140-407E132BD652}">
      <dsp:nvSpPr>
        <dsp:cNvPr id="0" name=""/>
        <dsp:cNvSpPr/>
      </dsp:nvSpPr>
      <dsp:spPr>
        <a:xfrm>
          <a:off x="2423605" y="224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명예</a:t>
          </a:r>
        </a:p>
      </dsp:txBody>
      <dsp:txXfrm>
        <a:off x="2570429" y="149073"/>
        <a:ext cx="708927" cy="708927"/>
      </dsp:txXfrm>
    </dsp:sp>
    <dsp:sp modelId="{371F4CB8-0F12-4B3A-9B72-A1D8E2C7B668}">
      <dsp:nvSpPr>
        <dsp:cNvPr id="0" name=""/>
        <dsp:cNvSpPr/>
      </dsp:nvSpPr>
      <dsp:spPr>
        <a:xfrm rot="19845297">
          <a:off x="3423378" y="1378803"/>
          <a:ext cx="20789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3427353" y="1462213"/>
        <a:ext cx="145527" cy="204525"/>
      </dsp:txXfrm>
    </dsp:sp>
    <dsp:sp modelId="{DA6FA1F2-0E1D-4588-9B03-58A47592AE32}">
      <dsp:nvSpPr>
        <dsp:cNvPr id="0" name=""/>
        <dsp:cNvSpPr/>
      </dsp:nvSpPr>
      <dsp:spPr>
        <a:xfrm>
          <a:off x="3639693" y="70435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충성</a:t>
          </a:r>
        </a:p>
      </dsp:txBody>
      <dsp:txXfrm>
        <a:off x="3786517" y="851183"/>
        <a:ext cx="708927" cy="708927"/>
      </dsp:txXfrm>
    </dsp:sp>
    <dsp:sp modelId="{64DF5346-83AB-41F4-B1FB-3314E34A5ECF}">
      <dsp:nvSpPr>
        <dsp:cNvPr id="0" name=""/>
        <dsp:cNvSpPr/>
      </dsp:nvSpPr>
      <dsp:spPr>
        <a:xfrm rot="1842317">
          <a:off x="3417712" y="2074875"/>
          <a:ext cx="218843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3422314" y="2126288"/>
        <a:ext cx="153190" cy="204525"/>
      </dsp:txXfrm>
    </dsp:sp>
    <dsp:sp modelId="{5E3858E7-A5A5-4E7C-8773-4C027246ECBF}">
      <dsp:nvSpPr>
        <dsp:cNvPr id="0" name=""/>
        <dsp:cNvSpPr/>
      </dsp:nvSpPr>
      <dsp:spPr>
        <a:xfrm>
          <a:off x="3639693" y="2108577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용기</a:t>
          </a:r>
        </a:p>
      </dsp:txBody>
      <dsp:txXfrm>
        <a:off x="3786517" y="2255401"/>
        <a:ext cx="708927" cy="708927"/>
      </dsp:txXfrm>
    </dsp:sp>
    <dsp:sp modelId="{AAB22D8A-7293-47B9-B020-F7FEFFEAA047}">
      <dsp:nvSpPr>
        <dsp:cNvPr id="0" name=""/>
        <dsp:cNvSpPr/>
      </dsp:nvSpPr>
      <dsp:spPr>
        <a:xfrm rot="5397696">
          <a:off x="2812498" y="2422757"/>
          <a:ext cx="22382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2846049" y="2457359"/>
        <a:ext cx="156678" cy="204525"/>
      </dsp:txXfrm>
    </dsp:sp>
    <dsp:sp modelId="{3E64B79D-E20B-4B21-89DE-88658ECF8D64}">
      <dsp:nvSpPr>
        <dsp:cNvPr id="0" name=""/>
        <dsp:cNvSpPr/>
      </dsp:nvSpPr>
      <dsp:spPr>
        <a:xfrm>
          <a:off x="2423605" y="2810686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필승</a:t>
          </a:r>
        </a:p>
      </dsp:txBody>
      <dsp:txXfrm>
        <a:off x="2570429" y="2957510"/>
        <a:ext cx="708927" cy="708927"/>
      </dsp:txXfrm>
    </dsp:sp>
    <dsp:sp modelId="{AE4B76E0-AD12-4A28-A74A-0BEB73E6CD06}">
      <dsp:nvSpPr>
        <dsp:cNvPr id="0" name=""/>
        <dsp:cNvSpPr/>
      </dsp:nvSpPr>
      <dsp:spPr>
        <a:xfrm rot="8955312">
          <a:off x="2212686" y="2074883"/>
          <a:ext cx="217973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 rot="10800000">
        <a:off x="2273483" y="2126343"/>
        <a:ext cx="152581" cy="204525"/>
      </dsp:txXfrm>
    </dsp:sp>
    <dsp:sp modelId="{180A6AFB-4A47-4833-BA3F-2A3B701728EF}">
      <dsp:nvSpPr>
        <dsp:cNvPr id="0" name=""/>
        <dsp:cNvSpPr/>
      </dsp:nvSpPr>
      <dsp:spPr>
        <a:xfrm>
          <a:off x="1207516" y="2108577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50" kern="1200" dirty="0"/>
            <a:t>임전무퇴의</a:t>
          </a:r>
          <a:r>
            <a:rPr lang="ko-KR" altLang="en-US" sz="1300" kern="1200" dirty="0"/>
            <a:t> </a:t>
          </a:r>
          <a:r>
            <a:rPr lang="ko-KR" altLang="en-US" sz="1000" kern="1200" dirty="0"/>
            <a:t>기상</a:t>
          </a:r>
          <a:endParaRPr lang="ko-KR" altLang="en-US" sz="1100" kern="1200" dirty="0"/>
        </a:p>
      </dsp:txBody>
      <dsp:txXfrm>
        <a:off x="1354340" y="2255401"/>
        <a:ext cx="708927" cy="708927"/>
      </dsp:txXfrm>
    </dsp:sp>
    <dsp:sp modelId="{C1DFDEC8-4C03-4D20-864F-89628370E677}">
      <dsp:nvSpPr>
        <dsp:cNvPr id="0" name=""/>
        <dsp:cNvSpPr/>
      </dsp:nvSpPr>
      <dsp:spPr>
        <a:xfrm rot="12557005">
          <a:off x="2217975" y="1378794"/>
          <a:ext cx="207012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 rot="10800000">
        <a:off x="2276111" y="1462157"/>
        <a:ext cx="144908" cy="204525"/>
      </dsp:txXfrm>
    </dsp:sp>
    <dsp:sp modelId="{BE2D9F9E-5E4F-44AB-9B90-C1BE53C1A7CB}">
      <dsp:nvSpPr>
        <dsp:cNvPr id="0" name=""/>
        <dsp:cNvSpPr/>
      </dsp:nvSpPr>
      <dsp:spPr>
        <a:xfrm>
          <a:off x="1207516" y="70435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50" kern="1200" dirty="0"/>
            <a:t>애국애족의 </a:t>
          </a:r>
          <a:br>
            <a:rPr lang="en-US" altLang="ko-KR" sz="1100" kern="1200" dirty="0"/>
          </a:br>
          <a:r>
            <a:rPr lang="ko-KR" altLang="en-US" sz="1000" kern="1200" dirty="0"/>
            <a:t>정신</a:t>
          </a:r>
          <a:endParaRPr lang="ko-KR" altLang="en-US" sz="1100" kern="1200" dirty="0"/>
        </a:p>
      </dsp:txBody>
      <dsp:txXfrm>
        <a:off x="1354340" y="851183"/>
        <a:ext cx="708927" cy="70892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3C5E54-790E-4001-AF15-F29F1A2C5C0C}">
      <dsp:nvSpPr>
        <dsp:cNvPr id="0" name=""/>
        <dsp:cNvSpPr/>
      </dsp:nvSpPr>
      <dsp:spPr>
        <a:xfrm>
          <a:off x="2422650" y="1385798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가치관</a:t>
          </a:r>
        </a:p>
      </dsp:txBody>
      <dsp:txXfrm>
        <a:off x="2569474" y="1532622"/>
        <a:ext cx="708927" cy="708927"/>
      </dsp:txXfrm>
    </dsp:sp>
    <dsp:sp modelId="{F6570B56-8BAC-4B04-B28E-E9462BAE2E75}">
      <dsp:nvSpPr>
        <dsp:cNvPr id="0" name=""/>
        <dsp:cNvSpPr/>
      </dsp:nvSpPr>
      <dsp:spPr>
        <a:xfrm rot="16202373">
          <a:off x="2823453" y="1030588"/>
          <a:ext cx="20191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2853719" y="1129050"/>
        <a:ext cx="141341" cy="204525"/>
      </dsp:txXfrm>
    </dsp:sp>
    <dsp:sp modelId="{BCACFA37-8CA4-4800-B140-407E132BD652}">
      <dsp:nvSpPr>
        <dsp:cNvPr id="0" name=""/>
        <dsp:cNvSpPr/>
      </dsp:nvSpPr>
      <dsp:spPr>
        <a:xfrm>
          <a:off x="2423605" y="224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명예</a:t>
          </a:r>
        </a:p>
      </dsp:txBody>
      <dsp:txXfrm>
        <a:off x="2570429" y="149073"/>
        <a:ext cx="708927" cy="708927"/>
      </dsp:txXfrm>
    </dsp:sp>
    <dsp:sp modelId="{371F4CB8-0F12-4B3A-9B72-A1D8E2C7B668}">
      <dsp:nvSpPr>
        <dsp:cNvPr id="0" name=""/>
        <dsp:cNvSpPr/>
      </dsp:nvSpPr>
      <dsp:spPr>
        <a:xfrm rot="19845297">
          <a:off x="3423378" y="1378803"/>
          <a:ext cx="20789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3427353" y="1462213"/>
        <a:ext cx="145527" cy="204525"/>
      </dsp:txXfrm>
    </dsp:sp>
    <dsp:sp modelId="{DA6FA1F2-0E1D-4588-9B03-58A47592AE32}">
      <dsp:nvSpPr>
        <dsp:cNvPr id="0" name=""/>
        <dsp:cNvSpPr/>
      </dsp:nvSpPr>
      <dsp:spPr>
        <a:xfrm>
          <a:off x="3639693" y="70435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충성</a:t>
          </a:r>
        </a:p>
      </dsp:txBody>
      <dsp:txXfrm>
        <a:off x="3786517" y="851183"/>
        <a:ext cx="708927" cy="708927"/>
      </dsp:txXfrm>
    </dsp:sp>
    <dsp:sp modelId="{64DF5346-83AB-41F4-B1FB-3314E34A5ECF}">
      <dsp:nvSpPr>
        <dsp:cNvPr id="0" name=""/>
        <dsp:cNvSpPr/>
      </dsp:nvSpPr>
      <dsp:spPr>
        <a:xfrm rot="1842317">
          <a:off x="3417712" y="2074875"/>
          <a:ext cx="218843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3422314" y="2126288"/>
        <a:ext cx="153190" cy="204525"/>
      </dsp:txXfrm>
    </dsp:sp>
    <dsp:sp modelId="{5E3858E7-A5A5-4E7C-8773-4C027246ECBF}">
      <dsp:nvSpPr>
        <dsp:cNvPr id="0" name=""/>
        <dsp:cNvSpPr/>
      </dsp:nvSpPr>
      <dsp:spPr>
        <a:xfrm>
          <a:off x="3639693" y="2108577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용기</a:t>
          </a:r>
        </a:p>
      </dsp:txBody>
      <dsp:txXfrm>
        <a:off x="3786517" y="2255401"/>
        <a:ext cx="708927" cy="708927"/>
      </dsp:txXfrm>
    </dsp:sp>
    <dsp:sp modelId="{AAB22D8A-7293-47B9-B020-F7FEFFEAA047}">
      <dsp:nvSpPr>
        <dsp:cNvPr id="0" name=""/>
        <dsp:cNvSpPr/>
      </dsp:nvSpPr>
      <dsp:spPr>
        <a:xfrm rot="5397696">
          <a:off x="2812498" y="2422757"/>
          <a:ext cx="22382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2846049" y="2457359"/>
        <a:ext cx="156678" cy="204525"/>
      </dsp:txXfrm>
    </dsp:sp>
    <dsp:sp modelId="{3E64B79D-E20B-4B21-89DE-88658ECF8D64}">
      <dsp:nvSpPr>
        <dsp:cNvPr id="0" name=""/>
        <dsp:cNvSpPr/>
      </dsp:nvSpPr>
      <dsp:spPr>
        <a:xfrm>
          <a:off x="2423605" y="2810686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필승</a:t>
          </a:r>
        </a:p>
      </dsp:txBody>
      <dsp:txXfrm>
        <a:off x="2570429" y="2957510"/>
        <a:ext cx="708927" cy="708927"/>
      </dsp:txXfrm>
    </dsp:sp>
    <dsp:sp modelId="{AE4B76E0-AD12-4A28-A74A-0BEB73E6CD06}">
      <dsp:nvSpPr>
        <dsp:cNvPr id="0" name=""/>
        <dsp:cNvSpPr/>
      </dsp:nvSpPr>
      <dsp:spPr>
        <a:xfrm rot="8955312">
          <a:off x="2212686" y="2074883"/>
          <a:ext cx="217973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 rot="10800000">
        <a:off x="2273483" y="2126343"/>
        <a:ext cx="152581" cy="204525"/>
      </dsp:txXfrm>
    </dsp:sp>
    <dsp:sp modelId="{180A6AFB-4A47-4833-BA3F-2A3B701728EF}">
      <dsp:nvSpPr>
        <dsp:cNvPr id="0" name=""/>
        <dsp:cNvSpPr/>
      </dsp:nvSpPr>
      <dsp:spPr>
        <a:xfrm>
          <a:off x="1207516" y="2108577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50" kern="1200" dirty="0"/>
            <a:t>임전무퇴의</a:t>
          </a:r>
          <a:r>
            <a:rPr lang="ko-KR" altLang="en-US" sz="1300" kern="1200" dirty="0"/>
            <a:t> </a:t>
          </a:r>
          <a:r>
            <a:rPr lang="ko-KR" altLang="en-US" sz="1000" kern="1200" dirty="0"/>
            <a:t>기상</a:t>
          </a:r>
          <a:endParaRPr lang="ko-KR" altLang="en-US" sz="1100" kern="1200" dirty="0"/>
        </a:p>
      </dsp:txBody>
      <dsp:txXfrm>
        <a:off x="1354340" y="2255401"/>
        <a:ext cx="708927" cy="708927"/>
      </dsp:txXfrm>
    </dsp:sp>
    <dsp:sp modelId="{C1DFDEC8-4C03-4D20-864F-89628370E677}">
      <dsp:nvSpPr>
        <dsp:cNvPr id="0" name=""/>
        <dsp:cNvSpPr/>
      </dsp:nvSpPr>
      <dsp:spPr>
        <a:xfrm rot="12557005">
          <a:off x="2217975" y="1378794"/>
          <a:ext cx="207012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 rot="10800000">
        <a:off x="2276111" y="1462157"/>
        <a:ext cx="144908" cy="204525"/>
      </dsp:txXfrm>
    </dsp:sp>
    <dsp:sp modelId="{BE2D9F9E-5E4F-44AB-9B90-C1BE53C1A7CB}">
      <dsp:nvSpPr>
        <dsp:cNvPr id="0" name=""/>
        <dsp:cNvSpPr/>
      </dsp:nvSpPr>
      <dsp:spPr>
        <a:xfrm>
          <a:off x="1207516" y="70435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50" kern="1200" dirty="0"/>
            <a:t>애국애족의 </a:t>
          </a:r>
          <a:br>
            <a:rPr lang="en-US" altLang="ko-KR" sz="1100" kern="1200" dirty="0"/>
          </a:br>
          <a:r>
            <a:rPr lang="ko-KR" altLang="en-US" sz="1000" kern="1200" dirty="0"/>
            <a:t>정신</a:t>
          </a:r>
          <a:endParaRPr lang="ko-KR" altLang="en-US" sz="1100" kern="1200" dirty="0"/>
        </a:p>
      </dsp:txBody>
      <dsp:txXfrm>
        <a:off x="1354340" y="851183"/>
        <a:ext cx="708927" cy="70892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3C5E54-790E-4001-AF15-F29F1A2C5C0C}">
      <dsp:nvSpPr>
        <dsp:cNvPr id="0" name=""/>
        <dsp:cNvSpPr/>
      </dsp:nvSpPr>
      <dsp:spPr>
        <a:xfrm>
          <a:off x="2422650" y="1385798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가치관</a:t>
          </a:r>
        </a:p>
      </dsp:txBody>
      <dsp:txXfrm>
        <a:off x="2569474" y="1532622"/>
        <a:ext cx="708927" cy="708927"/>
      </dsp:txXfrm>
    </dsp:sp>
    <dsp:sp modelId="{F6570B56-8BAC-4B04-B28E-E9462BAE2E75}">
      <dsp:nvSpPr>
        <dsp:cNvPr id="0" name=""/>
        <dsp:cNvSpPr/>
      </dsp:nvSpPr>
      <dsp:spPr>
        <a:xfrm rot="16202373">
          <a:off x="2823453" y="1030588"/>
          <a:ext cx="20191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2853719" y="1129050"/>
        <a:ext cx="141341" cy="204525"/>
      </dsp:txXfrm>
    </dsp:sp>
    <dsp:sp modelId="{BCACFA37-8CA4-4800-B140-407E132BD652}">
      <dsp:nvSpPr>
        <dsp:cNvPr id="0" name=""/>
        <dsp:cNvSpPr/>
      </dsp:nvSpPr>
      <dsp:spPr>
        <a:xfrm>
          <a:off x="2423605" y="224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명예</a:t>
          </a:r>
        </a:p>
      </dsp:txBody>
      <dsp:txXfrm>
        <a:off x="2570429" y="149073"/>
        <a:ext cx="708927" cy="708927"/>
      </dsp:txXfrm>
    </dsp:sp>
    <dsp:sp modelId="{371F4CB8-0F12-4B3A-9B72-A1D8E2C7B668}">
      <dsp:nvSpPr>
        <dsp:cNvPr id="0" name=""/>
        <dsp:cNvSpPr/>
      </dsp:nvSpPr>
      <dsp:spPr>
        <a:xfrm rot="19845297">
          <a:off x="3423378" y="1378803"/>
          <a:ext cx="20789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3427353" y="1462213"/>
        <a:ext cx="145527" cy="204525"/>
      </dsp:txXfrm>
    </dsp:sp>
    <dsp:sp modelId="{DA6FA1F2-0E1D-4588-9B03-58A47592AE32}">
      <dsp:nvSpPr>
        <dsp:cNvPr id="0" name=""/>
        <dsp:cNvSpPr/>
      </dsp:nvSpPr>
      <dsp:spPr>
        <a:xfrm>
          <a:off x="3639693" y="70435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충성</a:t>
          </a:r>
        </a:p>
      </dsp:txBody>
      <dsp:txXfrm>
        <a:off x="3786517" y="851183"/>
        <a:ext cx="708927" cy="708927"/>
      </dsp:txXfrm>
    </dsp:sp>
    <dsp:sp modelId="{64DF5346-83AB-41F4-B1FB-3314E34A5ECF}">
      <dsp:nvSpPr>
        <dsp:cNvPr id="0" name=""/>
        <dsp:cNvSpPr/>
      </dsp:nvSpPr>
      <dsp:spPr>
        <a:xfrm rot="1842317">
          <a:off x="3417712" y="2074875"/>
          <a:ext cx="218843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3422314" y="2126288"/>
        <a:ext cx="153190" cy="204525"/>
      </dsp:txXfrm>
    </dsp:sp>
    <dsp:sp modelId="{5E3858E7-A5A5-4E7C-8773-4C027246ECBF}">
      <dsp:nvSpPr>
        <dsp:cNvPr id="0" name=""/>
        <dsp:cNvSpPr/>
      </dsp:nvSpPr>
      <dsp:spPr>
        <a:xfrm>
          <a:off x="3639693" y="2108577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용기</a:t>
          </a:r>
        </a:p>
      </dsp:txBody>
      <dsp:txXfrm>
        <a:off x="3786517" y="2255401"/>
        <a:ext cx="708927" cy="708927"/>
      </dsp:txXfrm>
    </dsp:sp>
    <dsp:sp modelId="{AAB22D8A-7293-47B9-B020-F7FEFFEAA047}">
      <dsp:nvSpPr>
        <dsp:cNvPr id="0" name=""/>
        <dsp:cNvSpPr/>
      </dsp:nvSpPr>
      <dsp:spPr>
        <a:xfrm rot="5397696">
          <a:off x="2812498" y="2422757"/>
          <a:ext cx="22382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2846049" y="2457359"/>
        <a:ext cx="156678" cy="204525"/>
      </dsp:txXfrm>
    </dsp:sp>
    <dsp:sp modelId="{3E64B79D-E20B-4B21-89DE-88658ECF8D64}">
      <dsp:nvSpPr>
        <dsp:cNvPr id="0" name=""/>
        <dsp:cNvSpPr/>
      </dsp:nvSpPr>
      <dsp:spPr>
        <a:xfrm>
          <a:off x="2423605" y="2810686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필승</a:t>
          </a:r>
        </a:p>
      </dsp:txBody>
      <dsp:txXfrm>
        <a:off x="2570429" y="2957510"/>
        <a:ext cx="708927" cy="708927"/>
      </dsp:txXfrm>
    </dsp:sp>
    <dsp:sp modelId="{AE4B76E0-AD12-4A28-A74A-0BEB73E6CD06}">
      <dsp:nvSpPr>
        <dsp:cNvPr id="0" name=""/>
        <dsp:cNvSpPr/>
      </dsp:nvSpPr>
      <dsp:spPr>
        <a:xfrm rot="8955312">
          <a:off x="2212686" y="2074883"/>
          <a:ext cx="217973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 rot="10800000">
        <a:off x="2273483" y="2126343"/>
        <a:ext cx="152581" cy="204525"/>
      </dsp:txXfrm>
    </dsp:sp>
    <dsp:sp modelId="{180A6AFB-4A47-4833-BA3F-2A3B701728EF}">
      <dsp:nvSpPr>
        <dsp:cNvPr id="0" name=""/>
        <dsp:cNvSpPr/>
      </dsp:nvSpPr>
      <dsp:spPr>
        <a:xfrm>
          <a:off x="1207516" y="2108577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50" kern="1200" dirty="0"/>
            <a:t>임전무퇴의</a:t>
          </a:r>
          <a:r>
            <a:rPr lang="ko-KR" altLang="en-US" sz="1300" kern="1200" dirty="0"/>
            <a:t> </a:t>
          </a:r>
          <a:r>
            <a:rPr lang="ko-KR" altLang="en-US" sz="1000" kern="1200" dirty="0"/>
            <a:t>기상</a:t>
          </a:r>
          <a:endParaRPr lang="ko-KR" altLang="en-US" sz="1100" kern="1200" dirty="0"/>
        </a:p>
      </dsp:txBody>
      <dsp:txXfrm>
        <a:off x="1354340" y="2255401"/>
        <a:ext cx="708927" cy="708927"/>
      </dsp:txXfrm>
    </dsp:sp>
    <dsp:sp modelId="{C1DFDEC8-4C03-4D20-864F-89628370E677}">
      <dsp:nvSpPr>
        <dsp:cNvPr id="0" name=""/>
        <dsp:cNvSpPr/>
      </dsp:nvSpPr>
      <dsp:spPr>
        <a:xfrm rot="12557005">
          <a:off x="2217975" y="1378794"/>
          <a:ext cx="207012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 rot="10800000">
        <a:off x="2276111" y="1462157"/>
        <a:ext cx="144908" cy="204525"/>
      </dsp:txXfrm>
    </dsp:sp>
    <dsp:sp modelId="{BE2D9F9E-5E4F-44AB-9B90-C1BE53C1A7CB}">
      <dsp:nvSpPr>
        <dsp:cNvPr id="0" name=""/>
        <dsp:cNvSpPr/>
      </dsp:nvSpPr>
      <dsp:spPr>
        <a:xfrm>
          <a:off x="1207516" y="70435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50" kern="1200" dirty="0"/>
            <a:t>애국애족의 </a:t>
          </a:r>
          <a:br>
            <a:rPr lang="en-US" altLang="ko-KR" sz="1100" kern="1200" dirty="0"/>
          </a:br>
          <a:r>
            <a:rPr lang="ko-KR" altLang="en-US" sz="1000" kern="1200" dirty="0"/>
            <a:t>정신</a:t>
          </a:r>
          <a:endParaRPr lang="ko-KR" altLang="en-US" sz="1100" kern="1200" dirty="0"/>
        </a:p>
      </dsp:txBody>
      <dsp:txXfrm>
        <a:off x="1354340" y="851183"/>
        <a:ext cx="708927" cy="70892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3C5E54-790E-4001-AF15-F29F1A2C5C0C}">
      <dsp:nvSpPr>
        <dsp:cNvPr id="0" name=""/>
        <dsp:cNvSpPr/>
      </dsp:nvSpPr>
      <dsp:spPr>
        <a:xfrm>
          <a:off x="2422650" y="1385798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가치관</a:t>
          </a:r>
        </a:p>
      </dsp:txBody>
      <dsp:txXfrm>
        <a:off x="2569474" y="1532622"/>
        <a:ext cx="708927" cy="708927"/>
      </dsp:txXfrm>
    </dsp:sp>
    <dsp:sp modelId="{F6570B56-8BAC-4B04-B28E-E9462BAE2E75}">
      <dsp:nvSpPr>
        <dsp:cNvPr id="0" name=""/>
        <dsp:cNvSpPr/>
      </dsp:nvSpPr>
      <dsp:spPr>
        <a:xfrm rot="16202373">
          <a:off x="2823453" y="1030588"/>
          <a:ext cx="20191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2853719" y="1129050"/>
        <a:ext cx="141341" cy="204525"/>
      </dsp:txXfrm>
    </dsp:sp>
    <dsp:sp modelId="{BCACFA37-8CA4-4800-B140-407E132BD652}">
      <dsp:nvSpPr>
        <dsp:cNvPr id="0" name=""/>
        <dsp:cNvSpPr/>
      </dsp:nvSpPr>
      <dsp:spPr>
        <a:xfrm>
          <a:off x="2423605" y="224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명예</a:t>
          </a:r>
        </a:p>
      </dsp:txBody>
      <dsp:txXfrm>
        <a:off x="2570429" y="149073"/>
        <a:ext cx="708927" cy="708927"/>
      </dsp:txXfrm>
    </dsp:sp>
    <dsp:sp modelId="{371F4CB8-0F12-4B3A-9B72-A1D8E2C7B668}">
      <dsp:nvSpPr>
        <dsp:cNvPr id="0" name=""/>
        <dsp:cNvSpPr/>
      </dsp:nvSpPr>
      <dsp:spPr>
        <a:xfrm rot="19845297">
          <a:off x="3423378" y="1378803"/>
          <a:ext cx="20789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3427353" y="1462213"/>
        <a:ext cx="145527" cy="204525"/>
      </dsp:txXfrm>
    </dsp:sp>
    <dsp:sp modelId="{DA6FA1F2-0E1D-4588-9B03-58A47592AE32}">
      <dsp:nvSpPr>
        <dsp:cNvPr id="0" name=""/>
        <dsp:cNvSpPr/>
      </dsp:nvSpPr>
      <dsp:spPr>
        <a:xfrm>
          <a:off x="3639693" y="70435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충성</a:t>
          </a:r>
        </a:p>
      </dsp:txBody>
      <dsp:txXfrm>
        <a:off x="3786517" y="851183"/>
        <a:ext cx="708927" cy="708927"/>
      </dsp:txXfrm>
    </dsp:sp>
    <dsp:sp modelId="{64DF5346-83AB-41F4-B1FB-3314E34A5ECF}">
      <dsp:nvSpPr>
        <dsp:cNvPr id="0" name=""/>
        <dsp:cNvSpPr/>
      </dsp:nvSpPr>
      <dsp:spPr>
        <a:xfrm rot="1842317">
          <a:off x="3417712" y="2074875"/>
          <a:ext cx="218843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3422314" y="2126288"/>
        <a:ext cx="153190" cy="204525"/>
      </dsp:txXfrm>
    </dsp:sp>
    <dsp:sp modelId="{5E3858E7-A5A5-4E7C-8773-4C027246ECBF}">
      <dsp:nvSpPr>
        <dsp:cNvPr id="0" name=""/>
        <dsp:cNvSpPr/>
      </dsp:nvSpPr>
      <dsp:spPr>
        <a:xfrm>
          <a:off x="3639693" y="2108577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용기</a:t>
          </a:r>
        </a:p>
      </dsp:txBody>
      <dsp:txXfrm>
        <a:off x="3786517" y="2255401"/>
        <a:ext cx="708927" cy="708927"/>
      </dsp:txXfrm>
    </dsp:sp>
    <dsp:sp modelId="{AAB22D8A-7293-47B9-B020-F7FEFFEAA047}">
      <dsp:nvSpPr>
        <dsp:cNvPr id="0" name=""/>
        <dsp:cNvSpPr/>
      </dsp:nvSpPr>
      <dsp:spPr>
        <a:xfrm rot="5397696">
          <a:off x="2812498" y="2422757"/>
          <a:ext cx="22382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2846049" y="2457359"/>
        <a:ext cx="156678" cy="204525"/>
      </dsp:txXfrm>
    </dsp:sp>
    <dsp:sp modelId="{3E64B79D-E20B-4B21-89DE-88658ECF8D64}">
      <dsp:nvSpPr>
        <dsp:cNvPr id="0" name=""/>
        <dsp:cNvSpPr/>
      </dsp:nvSpPr>
      <dsp:spPr>
        <a:xfrm>
          <a:off x="2423605" y="2810686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필승</a:t>
          </a:r>
        </a:p>
      </dsp:txBody>
      <dsp:txXfrm>
        <a:off x="2570429" y="2957510"/>
        <a:ext cx="708927" cy="708927"/>
      </dsp:txXfrm>
    </dsp:sp>
    <dsp:sp modelId="{AE4B76E0-AD12-4A28-A74A-0BEB73E6CD06}">
      <dsp:nvSpPr>
        <dsp:cNvPr id="0" name=""/>
        <dsp:cNvSpPr/>
      </dsp:nvSpPr>
      <dsp:spPr>
        <a:xfrm rot="8955312">
          <a:off x="2212686" y="2074883"/>
          <a:ext cx="217973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 rot="10800000">
        <a:off x="2273483" y="2126343"/>
        <a:ext cx="152581" cy="204525"/>
      </dsp:txXfrm>
    </dsp:sp>
    <dsp:sp modelId="{180A6AFB-4A47-4833-BA3F-2A3B701728EF}">
      <dsp:nvSpPr>
        <dsp:cNvPr id="0" name=""/>
        <dsp:cNvSpPr/>
      </dsp:nvSpPr>
      <dsp:spPr>
        <a:xfrm>
          <a:off x="1207516" y="2108577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50" kern="1200" dirty="0"/>
            <a:t>임전무퇴의</a:t>
          </a:r>
          <a:r>
            <a:rPr lang="ko-KR" altLang="en-US" sz="1300" kern="1200" dirty="0"/>
            <a:t> </a:t>
          </a:r>
          <a:r>
            <a:rPr lang="ko-KR" altLang="en-US" sz="1000" kern="1200" dirty="0"/>
            <a:t>기상</a:t>
          </a:r>
          <a:endParaRPr lang="ko-KR" altLang="en-US" sz="1100" kern="1200" dirty="0"/>
        </a:p>
      </dsp:txBody>
      <dsp:txXfrm>
        <a:off x="1354340" y="2255401"/>
        <a:ext cx="708927" cy="708927"/>
      </dsp:txXfrm>
    </dsp:sp>
    <dsp:sp modelId="{C1DFDEC8-4C03-4D20-864F-89628370E677}">
      <dsp:nvSpPr>
        <dsp:cNvPr id="0" name=""/>
        <dsp:cNvSpPr/>
      </dsp:nvSpPr>
      <dsp:spPr>
        <a:xfrm rot="12557005">
          <a:off x="2217975" y="1378794"/>
          <a:ext cx="207012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 rot="10800000">
        <a:off x="2276111" y="1462157"/>
        <a:ext cx="144908" cy="204525"/>
      </dsp:txXfrm>
    </dsp:sp>
    <dsp:sp modelId="{BE2D9F9E-5E4F-44AB-9B90-C1BE53C1A7CB}">
      <dsp:nvSpPr>
        <dsp:cNvPr id="0" name=""/>
        <dsp:cNvSpPr/>
      </dsp:nvSpPr>
      <dsp:spPr>
        <a:xfrm>
          <a:off x="1207516" y="70435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50" kern="1200" dirty="0"/>
            <a:t>애국애족의 </a:t>
          </a:r>
          <a:br>
            <a:rPr lang="en-US" altLang="ko-KR" sz="1100" kern="1200" dirty="0"/>
          </a:br>
          <a:r>
            <a:rPr lang="ko-KR" altLang="en-US" sz="1000" kern="1200" dirty="0"/>
            <a:t>정신</a:t>
          </a:r>
          <a:endParaRPr lang="ko-KR" altLang="en-US" sz="1100" kern="1200" dirty="0"/>
        </a:p>
      </dsp:txBody>
      <dsp:txXfrm>
        <a:off x="1354340" y="851183"/>
        <a:ext cx="708927" cy="70892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3C5E54-790E-4001-AF15-F29F1A2C5C0C}">
      <dsp:nvSpPr>
        <dsp:cNvPr id="0" name=""/>
        <dsp:cNvSpPr/>
      </dsp:nvSpPr>
      <dsp:spPr>
        <a:xfrm>
          <a:off x="2422650" y="1385798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가치관</a:t>
          </a:r>
        </a:p>
      </dsp:txBody>
      <dsp:txXfrm>
        <a:off x="2569474" y="1532622"/>
        <a:ext cx="708927" cy="708927"/>
      </dsp:txXfrm>
    </dsp:sp>
    <dsp:sp modelId="{F6570B56-8BAC-4B04-B28E-E9462BAE2E75}">
      <dsp:nvSpPr>
        <dsp:cNvPr id="0" name=""/>
        <dsp:cNvSpPr/>
      </dsp:nvSpPr>
      <dsp:spPr>
        <a:xfrm rot="16202373">
          <a:off x="2823453" y="1030588"/>
          <a:ext cx="20191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2853719" y="1129050"/>
        <a:ext cx="141341" cy="204525"/>
      </dsp:txXfrm>
    </dsp:sp>
    <dsp:sp modelId="{BCACFA37-8CA4-4800-B140-407E132BD652}">
      <dsp:nvSpPr>
        <dsp:cNvPr id="0" name=""/>
        <dsp:cNvSpPr/>
      </dsp:nvSpPr>
      <dsp:spPr>
        <a:xfrm>
          <a:off x="2423605" y="224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명예</a:t>
          </a:r>
        </a:p>
      </dsp:txBody>
      <dsp:txXfrm>
        <a:off x="2570429" y="149073"/>
        <a:ext cx="708927" cy="708927"/>
      </dsp:txXfrm>
    </dsp:sp>
    <dsp:sp modelId="{371F4CB8-0F12-4B3A-9B72-A1D8E2C7B668}">
      <dsp:nvSpPr>
        <dsp:cNvPr id="0" name=""/>
        <dsp:cNvSpPr/>
      </dsp:nvSpPr>
      <dsp:spPr>
        <a:xfrm rot="19845297">
          <a:off x="3423378" y="1378803"/>
          <a:ext cx="20789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3427353" y="1462213"/>
        <a:ext cx="145527" cy="204525"/>
      </dsp:txXfrm>
    </dsp:sp>
    <dsp:sp modelId="{DA6FA1F2-0E1D-4588-9B03-58A47592AE32}">
      <dsp:nvSpPr>
        <dsp:cNvPr id="0" name=""/>
        <dsp:cNvSpPr/>
      </dsp:nvSpPr>
      <dsp:spPr>
        <a:xfrm>
          <a:off x="3639693" y="70435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충성</a:t>
          </a:r>
        </a:p>
      </dsp:txBody>
      <dsp:txXfrm>
        <a:off x="3786517" y="851183"/>
        <a:ext cx="708927" cy="708927"/>
      </dsp:txXfrm>
    </dsp:sp>
    <dsp:sp modelId="{64DF5346-83AB-41F4-B1FB-3314E34A5ECF}">
      <dsp:nvSpPr>
        <dsp:cNvPr id="0" name=""/>
        <dsp:cNvSpPr/>
      </dsp:nvSpPr>
      <dsp:spPr>
        <a:xfrm rot="1842317">
          <a:off x="3417712" y="2074875"/>
          <a:ext cx="218843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3422314" y="2126288"/>
        <a:ext cx="153190" cy="204525"/>
      </dsp:txXfrm>
    </dsp:sp>
    <dsp:sp modelId="{5E3858E7-A5A5-4E7C-8773-4C027246ECBF}">
      <dsp:nvSpPr>
        <dsp:cNvPr id="0" name=""/>
        <dsp:cNvSpPr/>
      </dsp:nvSpPr>
      <dsp:spPr>
        <a:xfrm>
          <a:off x="3639693" y="2108577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용기</a:t>
          </a:r>
        </a:p>
      </dsp:txBody>
      <dsp:txXfrm>
        <a:off x="3786517" y="2255401"/>
        <a:ext cx="708927" cy="708927"/>
      </dsp:txXfrm>
    </dsp:sp>
    <dsp:sp modelId="{AAB22D8A-7293-47B9-B020-F7FEFFEAA047}">
      <dsp:nvSpPr>
        <dsp:cNvPr id="0" name=""/>
        <dsp:cNvSpPr/>
      </dsp:nvSpPr>
      <dsp:spPr>
        <a:xfrm rot="5397696">
          <a:off x="2812498" y="2422757"/>
          <a:ext cx="22382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2846049" y="2457359"/>
        <a:ext cx="156678" cy="204525"/>
      </dsp:txXfrm>
    </dsp:sp>
    <dsp:sp modelId="{3E64B79D-E20B-4B21-89DE-88658ECF8D64}">
      <dsp:nvSpPr>
        <dsp:cNvPr id="0" name=""/>
        <dsp:cNvSpPr/>
      </dsp:nvSpPr>
      <dsp:spPr>
        <a:xfrm>
          <a:off x="2423605" y="2810686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필승</a:t>
          </a:r>
        </a:p>
      </dsp:txBody>
      <dsp:txXfrm>
        <a:off x="2570429" y="2957510"/>
        <a:ext cx="708927" cy="708927"/>
      </dsp:txXfrm>
    </dsp:sp>
    <dsp:sp modelId="{AE4B76E0-AD12-4A28-A74A-0BEB73E6CD06}">
      <dsp:nvSpPr>
        <dsp:cNvPr id="0" name=""/>
        <dsp:cNvSpPr/>
      </dsp:nvSpPr>
      <dsp:spPr>
        <a:xfrm rot="8955312">
          <a:off x="2212686" y="2074883"/>
          <a:ext cx="217973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 rot="10800000">
        <a:off x="2273483" y="2126343"/>
        <a:ext cx="152581" cy="204525"/>
      </dsp:txXfrm>
    </dsp:sp>
    <dsp:sp modelId="{180A6AFB-4A47-4833-BA3F-2A3B701728EF}">
      <dsp:nvSpPr>
        <dsp:cNvPr id="0" name=""/>
        <dsp:cNvSpPr/>
      </dsp:nvSpPr>
      <dsp:spPr>
        <a:xfrm>
          <a:off x="1207516" y="2108577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50" kern="1200" dirty="0"/>
            <a:t>임전무퇴의</a:t>
          </a:r>
          <a:r>
            <a:rPr lang="ko-KR" altLang="en-US" sz="1300" kern="1200" dirty="0"/>
            <a:t> </a:t>
          </a:r>
          <a:r>
            <a:rPr lang="ko-KR" altLang="en-US" sz="1000" kern="1200" dirty="0"/>
            <a:t>기상</a:t>
          </a:r>
          <a:endParaRPr lang="ko-KR" altLang="en-US" sz="1100" kern="1200" dirty="0"/>
        </a:p>
      </dsp:txBody>
      <dsp:txXfrm>
        <a:off x="1354340" y="2255401"/>
        <a:ext cx="708927" cy="708927"/>
      </dsp:txXfrm>
    </dsp:sp>
    <dsp:sp modelId="{C1DFDEC8-4C03-4D20-864F-89628370E677}">
      <dsp:nvSpPr>
        <dsp:cNvPr id="0" name=""/>
        <dsp:cNvSpPr/>
      </dsp:nvSpPr>
      <dsp:spPr>
        <a:xfrm rot="12557005">
          <a:off x="2217975" y="1378794"/>
          <a:ext cx="207012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 rot="10800000">
        <a:off x="2276111" y="1462157"/>
        <a:ext cx="144908" cy="204525"/>
      </dsp:txXfrm>
    </dsp:sp>
    <dsp:sp modelId="{BE2D9F9E-5E4F-44AB-9B90-C1BE53C1A7CB}">
      <dsp:nvSpPr>
        <dsp:cNvPr id="0" name=""/>
        <dsp:cNvSpPr/>
      </dsp:nvSpPr>
      <dsp:spPr>
        <a:xfrm>
          <a:off x="1207516" y="70435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50" kern="1200" dirty="0"/>
            <a:t>애국애족의 </a:t>
          </a:r>
          <a:br>
            <a:rPr lang="en-US" altLang="ko-KR" sz="1100" kern="1200" dirty="0"/>
          </a:br>
          <a:r>
            <a:rPr lang="ko-KR" altLang="en-US" sz="1000" kern="1200" dirty="0"/>
            <a:t>정신</a:t>
          </a:r>
          <a:endParaRPr lang="ko-KR" altLang="en-US" sz="1100" kern="1200" dirty="0"/>
        </a:p>
      </dsp:txBody>
      <dsp:txXfrm>
        <a:off x="1354340" y="851183"/>
        <a:ext cx="708927" cy="70892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3C5E54-790E-4001-AF15-F29F1A2C5C0C}">
      <dsp:nvSpPr>
        <dsp:cNvPr id="0" name=""/>
        <dsp:cNvSpPr/>
      </dsp:nvSpPr>
      <dsp:spPr>
        <a:xfrm>
          <a:off x="2422650" y="1385798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가치관</a:t>
          </a:r>
        </a:p>
      </dsp:txBody>
      <dsp:txXfrm>
        <a:off x="2569474" y="1532622"/>
        <a:ext cx="708927" cy="708927"/>
      </dsp:txXfrm>
    </dsp:sp>
    <dsp:sp modelId="{F6570B56-8BAC-4B04-B28E-E9462BAE2E75}">
      <dsp:nvSpPr>
        <dsp:cNvPr id="0" name=""/>
        <dsp:cNvSpPr/>
      </dsp:nvSpPr>
      <dsp:spPr>
        <a:xfrm rot="16202373">
          <a:off x="2823453" y="1030588"/>
          <a:ext cx="20191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2853719" y="1129050"/>
        <a:ext cx="141341" cy="204525"/>
      </dsp:txXfrm>
    </dsp:sp>
    <dsp:sp modelId="{BCACFA37-8CA4-4800-B140-407E132BD652}">
      <dsp:nvSpPr>
        <dsp:cNvPr id="0" name=""/>
        <dsp:cNvSpPr/>
      </dsp:nvSpPr>
      <dsp:spPr>
        <a:xfrm>
          <a:off x="2423605" y="224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명예</a:t>
          </a:r>
        </a:p>
      </dsp:txBody>
      <dsp:txXfrm>
        <a:off x="2570429" y="149073"/>
        <a:ext cx="708927" cy="708927"/>
      </dsp:txXfrm>
    </dsp:sp>
    <dsp:sp modelId="{371F4CB8-0F12-4B3A-9B72-A1D8E2C7B668}">
      <dsp:nvSpPr>
        <dsp:cNvPr id="0" name=""/>
        <dsp:cNvSpPr/>
      </dsp:nvSpPr>
      <dsp:spPr>
        <a:xfrm rot="19845297">
          <a:off x="3423378" y="1378803"/>
          <a:ext cx="20789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3427353" y="1462213"/>
        <a:ext cx="145527" cy="204525"/>
      </dsp:txXfrm>
    </dsp:sp>
    <dsp:sp modelId="{DA6FA1F2-0E1D-4588-9B03-58A47592AE32}">
      <dsp:nvSpPr>
        <dsp:cNvPr id="0" name=""/>
        <dsp:cNvSpPr/>
      </dsp:nvSpPr>
      <dsp:spPr>
        <a:xfrm>
          <a:off x="3639693" y="70435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충성</a:t>
          </a:r>
        </a:p>
      </dsp:txBody>
      <dsp:txXfrm>
        <a:off x="3786517" y="851183"/>
        <a:ext cx="708927" cy="708927"/>
      </dsp:txXfrm>
    </dsp:sp>
    <dsp:sp modelId="{64DF5346-83AB-41F4-B1FB-3314E34A5ECF}">
      <dsp:nvSpPr>
        <dsp:cNvPr id="0" name=""/>
        <dsp:cNvSpPr/>
      </dsp:nvSpPr>
      <dsp:spPr>
        <a:xfrm rot="1842317">
          <a:off x="3417712" y="2074875"/>
          <a:ext cx="218843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3422314" y="2126288"/>
        <a:ext cx="153190" cy="204525"/>
      </dsp:txXfrm>
    </dsp:sp>
    <dsp:sp modelId="{5E3858E7-A5A5-4E7C-8773-4C027246ECBF}">
      <dsp:nvSpPr>
        <dsp:cNvPr id="0" name=""/>
        <dsp:cNvSpPr/>
      </dsp:nvSpPr>
      <dsp:spPr>
        <a:xfrm>
          <a:off x="3639693" y="2108577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용기</a:t>
          </a:r>
        </a:p>
      </dsp:txBody>
      <dsp:txXfrm>
        <a:off x="3786517" y="2255401"/>
        <a:ext cx="708927" cy="708927"/>
      </dsp:txXfrm>
    </dsp:sp>
    <dsp:sp modelId="{AAB22D8A-7293-47B9-B020-F7FEFFEAA047}">
      <dsp:nvSpPr>
        <dsp:cNvPr id="0" name=""/>
        <dsp:cNvSpPr/>
      </dsp:nvSpPr>
      <dsp:spPr>
        <a:xfrm rot="5397696">
          <a:off x="2812498" y="2422757"/>
          <a:ext cx="22382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2846049" y="2457359"/>
        <a:ext cx="156678" cy="204525"/>
      </dsp:txXfrm>
    </dsp:sp>
    <dsp:sp modelId="{3E64B79D-E20B-4B21-89DE-88658ECF8D64}">
      <dsp:nvSpPr>
        <dsp:cNvPr id="0" name=""/>
        <dsp:cNvSpPr/>
      </dsp:nvSpPr>
      <dsp:spPr>
        <a:xfrm>
          <a:off x="2423605" y="2810686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필승</a:t>
          </a:r>
        </a:p>
      </dsp:txBody>
      <dsp:txXfrm>
        <a:off x="2570429" y="2957510"/>
        <a:ext cx="708927" cy="708927"/>
      </dsp:txXfrm>
    </dsp:sp>
    <dsp:sp modelId="{AE4B76E0-AD12-4A28-A74A-0BEB73E6CD06}">
      <dsp:nvSpPr>
        <dsp:cNvPr id="0" name=""/>
        <dsp:cNvSpPr/>
      </dsp:nvSpPr>
      <dsp:spPr>
        <a:xfrm rot="8955312">
          <a:off x="2212686" y="2074883"/>
          <a:ext cx="217973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 rot="10800000">
        <a:off x="2273483" y="2126343"/>
        <a:ext cx="152581" cy="204525"/>
      </dsp:txXfrm>
    </dsp:sp>
    <dsp:sp modelId="{180A6AFB-4A47-4833-BA3F-2A3B701728EF}">
      <dsp:nvSpPr>
        <dsp:cNvPr id="0" name=""/>
        <dsp:cNvSpPr/>
      </dsp:nvSpPr>
      <dsp:spPr>
        <a:xfrm>
          <a:off x="1207516" y="2108577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50" kern="1200" dirty="0"/>
            <a:t>임전무퇴의</a:t>
          </a:r>
          <a:r>
            <a:rPr lang="ko-KR" altLang="en-US" sz="1300" kern="1200" dirty="0"/>
            <a:t> </a:t>
          </a:r>
          <a:r>
            <a:rPr lang="ko-KR" altLang="en-US" sz="1000" kern="1200" dirty="0"/>
            <a:t>기상</a:t>
          </a:r>
          <a:endParaRPr lang="ko-KR" altLang="en-US" sz="1100" kern="1200" dirty="0"/>
        </a:p>
      </dsp:txBody>
      <dsp:txXfrm>
        <a:off x="1354340" y="2255401"/>
        <a:ext cx="708927" cy="708927"/>
      </dsp:txXfrm>
    </dsp:sp>
    <dsp:sp modelId="{C1DFDEC8-4C03-4D20-864F-89628370E677}">
      <dsp:nvSpPr>
        <dsp:cNvPr id="0" name=""/>
        <dsp:cNvSpPr/>
      </dsp:nvSpPr>
      <dsp:spPr>
        <a:xfrm rot="12557005">
          <a:off x="2217975" y="1378794"/>
          <a:ext cx="207012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 rot="10800000">
        <a:off x="2276111" y="1462157"/>
        <a:ext cx="144908" cy="204525"/>
      </dsp:txXfrm>
    </dsp:sp>
    <dsp:sp modelId="{BE2D9F9E-5E4F-44AB-9B90-C1BE53C1A7CB}">
      <dsp:nvSpPr>
        <dsp:cNvPr id="0" name=""/>
        <dsp:cNvSpPr/>
      </dsp:nvSpPr>
      <dsp:spPr>
        <a:xfrm>
          <a:off x="1207516" y="70435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50" kern="1200" dirty="0"/>
            <a:t>애국애족의 </a:t>
          </a:r>
          <a:br>
            <a:rPr lang="en-US" altLang="ko-KR" sz="1100" kern="1200" dirty="0"/>
          </a:br>
          <a:r>
            <a:rPr lang="ko-KR" altLang="en-US" sz="1000" kern="1200" dirty="0"/>
            <a:t>정신</a:t>
          </a:r>
          <a:endParaRPr lang="ko-KR" altLang="en-US" sz="1100" kern="1200" dirty="0"/>
        </a:p>
      </dsp:txBody>
      <dsp:txXfrm>
        <a:off x="1354340" y="851183"/>
        <a:ext cx="708927" cy="70892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3C5E54-790E-4001-AF15-F29F1A2C5C0C}">
      <dsp:nvSpPr>
        <dsp:cNvPr id="0" name=""/>
        <dsp:cNvSpPr/>
      </dsp:nvSpPr>
      <dsp:spPr>
        <a:xfrm>
          <a:off x="2422650" y="1385798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가치관</a:t>
          </a:r>
        </a:p>
      </dsp:txBody>
      <dsp:txXfrm>
        <a:off x="2569474" y="1532622"/>
        <a:ext cx="708927" cy="708927"/>
      </dsp:txXfrm>
    </dsp:sp>
    <dsp:sp modelId="{F6570B56-8BAC-4B04-B28E-E9462BAE2E75}">
      <dsp:nvSpPr>
        <dsp:cNvPr id="0" name=""/>
        <dsp:cNvSpPr/>
      </dsp:nvSpPr>
      <dsp:spPr>
        <a:xfrm rot="16202373">
          <a:off x="2823453" y="1030588"/>
          <a:ext cx="20191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2853719" y="1129050"/>
        <a:ext cx="141341" cy="204525"/>
      </dsp:txXfrm>
    </dsp:sp>
    <dsp:sp modelId="{BCACFA37-8CA4-4800-B140-407E132BD652}">
      <dsp:nvSpPr>
        <dsp:cNvPr id="0" name=""/>
        <dsp:cNvSpPr/>
      </dsp:nvSpPr>
      <dsp:spPr>
        <a:xfrm>
          <a:off x="2423605" y="224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명예</a:t>
          </a:r>
        </a:p>
      </dsp:txBody>
      <dsp:txXfrm>
        <a:off x="2570429" y="149073"/>
        <a:ext cx="708927" cy="708927"/>
      </dsp:txXfrm>
    </dsp:sp>
    <dsp:sp modelId="{371F4CB8-0F12-4B3A-9B72-A1D8E2C7B668}">
      <dsp:nvSpPr>
        <dsp:cNvPr id="0" name=""/>
        <dsp:cNvSpPr/>
      </dsp:nvSpPr>
      <dsp:spPr>
        <a:xfrm rot="19845297">
          <a:off x="3423378" y="1378803"/>
          <a:ext cx="20789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3427353" y="1462213"/>
        <a:ext cx="145527" cy="204525"/>
      </dsp:txXfrm>
    </dsp:sp>
    <dsp:sp modelId="{DA6FA1F2-0E1D-4588-9B03-58A47592AE32}">
      <dsp:nvSpPr>
        <dsp:cNvPr id="0" name=""/>
        <dsp:cNvSpPr/>
      </dsp:nvSpPr>
      <dsp:spPr>
        <a:xfrm>
          <a:off x="3639693" y="70435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충성</a:t>
          </a:r>
        </a:p>
      </dsp:txBody>
      <dsp:txXfrm>
        <a:off x="3786517" y="851183"/>
        <a:ext cx="708927" cy="708927"/>
      </dsp:txXfrm>
    </dsp:sp>
    <dsp:sp modelId="{64DF5346-83AB-41F4-B1FB-3314E34A5ECF}">
      <dsp:nvSpPr>
        <dsp:cNvPr id="0" name=""/>
        <dsp:cNvSpPr/>
      </dsp:nvSpPr>
      <dsp:spPr>
        <a:xfrm rot="1842317">
          <a:off x="3417712" y="2074875"/>
          <a:ext cx="218843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3422314" y="2126288"/>
        <a:ext cx="153190" cy="204525"/>
      </dsp:txXfrm>
    </dsp:sp>
    <dsp:sp modelId="{5E3858E7-A5A5-4E7C-8773-4C027246ECBF}">
      <dsp:nvSpPr>
        <dsp:cNvPr id="0" name=""/>
        <dsp:cNvSpPr/>
      </dsp:nvSpPr>
      <dsp:spPr>
        <a:xfrm>
          <a:off x="3639693" y="2108577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용기</a:t>
          </a:r>
        </a:p>
      </dsp:txBody>
      <dsp:txXfrm>
        <a:off x="3786517" y="2255401"/>
        <a:ext cx="708927" cy="708927"/>
      </dsp:txXfrm>
    </dsp:sp>
    <dsp:sp modelId="{AAB22D8A-7293-47B9-B020-F7FEFFEAA047}">
      <dsp:nvSpPr>
        <dsp:cNvPr id="0" name=""/>
        <dsp:cNvSpPr/>
      </dsp:nvSpPr>
      <dsp:spPr>
        <a:xfrm rot="5397696">
          <a:off x="2812498" y="2422757"/>
          <a:ext cx="22382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2846049" y="2457359"/>
        <a:ext cx="156678" cy="204525"/>
      </dsp:txXfrm>
    </dsp:sp>
    <dsp:sp modelId="{3E64B79D-E20B-4B21-89DE-88658ECF8D64}">
      <dsp:nvSpPr>
        <dsp:cNvPr id="0" name=""/>
        <dsp:cNvSpPr/>
      </dsp:nvSpPr>
      <dsp:spPr>
        <a:xfrm>
          <a:off x="2423605" y="2810686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필승</a:t>
          </a:r>
        </a:p>
      </dsp:txBody>
      <dsp:txXfrm>
        <a:off x="2570429" y="2957510"/>
        <a:ext cx="708927" cy="708927"/>
      </dsp:txXfrm>
    </dsp:sp>
    <dsp:sp modelId="{AE4B76E0-AD12-4A28-A74A-0BEB73E6CD06}">
      <dsp:nvSpPr>
        <dsp:cNvPr id="0" name=""/>
        <dsp:cNvSpPr/>
      </dsp:nvSpPr>
      <dsp:spPr>
        <a:xfrm rot="8955312">
          <a:off x="2212686" y="2074883"/>
          <a:ext cx="217973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 rot="10800000">
        <a:off x="2273483" y="2126343"/>
        <a:ext cx="152581" cy="204525"/>
      </dsp:txXfrm>
    </dsp:sp>
    <dsp:sp modelId="{180A6AFB-4A47-4833-BA3F-2A3B701728EF}">
      <dsp:nvSpPr>
        <dsp:cNvPr id="0" name=""/>
        <dsp:cNvSpPr/>
      </dsp:nvSpPr>
      <dsp:spPr>
        <a:xfrm>
          <a:off x="1207516" y="2108577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50" kern="1200" dirty="0"/>
            <a:t>임전무퇴의</a:t>
          </a:r>
          <a:r>
            <a:rPr lang="ko-KR" altLang="en-US" sz="1300" kern="1200" dirty="0"/>
            <a:t> </a:t>
          </a:r>
          <a:r>
            <a:rPr lang="ko-KR" altLang="en-US" sz="1000" kern="1200" dirty="0"/>
            <a:t>기상</a:t>
          </a:r>
          <a:endParaRPr lang="ko-KR" altLang="en-US" sz="1100" kern="1200" dirty="0"/>
        </a:p>
      </dsp:txBody>
      <dsp:txXfrm>
        <a:off x="1354340" y="2255401"/>
        <a:ext cx="708927" cy="708927"/>
      </dsp:txXfrm>
    </dsp:sp>
    <dsp:sp modelId="{C1DFDEC8-4C03-4D20-864F-89628370E677}">
      <dsp:nvSpPr>
        <dsp:cNvPr id="0" name=""/>
        <dsp:cNvSpPr/>
      </dsp:nvSpPr>
      <dsp:spPr>
        <a:xfrm rot="12557005">
          <a:off x="2217975" y="1378794"/>
          <a:ext cx="207012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 rot="10800000">
        <a:off x="2276111" y="1462157"/>
        <a:ext cx="144908" cy="204525"/>
      </dsp:txXfrm>
    </dsp:sp>
    <dsp:sp modelId="{BE2D9F9E-5E4F-44AB-9B90-C1BE53C1A7CB}">
      <dsp:nvSpPr>
        <dsp:cNvPr id="0" name=""/>
        <dsp:cNvSpPr/>
      </dsp:nvSpPr>
      <dsp:spPr>
        <a:xfrm>
          <a:off x="1207516" y="70435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50" kern="1200" dirty="0"/>
            <a:t>애국애족의 </a:t>
          </a:r>
          <a:br>
            <a:rPr lang="en-US" altLang="ko-KR" sz="1100" kern="1200" dirty="0"/>
          </a:br>
          <a:r>
            <a:rPr lang="ko-KR" altLang="en-US" sz="1000" kern="1200" dirty="0"/>
            <a:t>정신</a:t>
          </a:r>
          <a:endParaRPr lang="ko-KR" altLang="en-US" sz="1100" kern="1200" dirty="0"/>
        </a:p>
      </dsp:txBody>
      <dsp:txXfrm>
        <a:off x="1354340" y="851183"/>
        <a:ext cx="708927" cy="70892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3C5E54-790E-4001-AF15-F29F1A2C5C0C}">
      <dsp:nvSpPr>
        <dsp:cNvPr id="0" name=""/>
        <dsp:cNvSpPr/>
      </dsp:nvSpPr>
      <dsp:spPr>
        <a:xfrm>
          <a:off x="2422650" y="1385798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가치관</a:t>
          </a:r>
        </a:p>
      </dsp:txBody>
      <dsp:txXfrm>
        <a:off x="2569474" y="1532622"/>
        <a:ext cx="708927" cy="708927"/>
      </dsp:txXfrm>
    </dsp:sp>
    <dsp:sp modelId="{F6570B56-8BAC-4B04-B28E-E9462BAE2E75}">
      <dsp:nvSpPr>
        <dsp:cNvPr id="0" name=""/>
        <dsp:cNvSpPr/>
      </dsp:nvSpPr>
      <dsp:spPr>
        <a:xfrm rot="16202373">
          <a:off x="2823453" y="1030588"/>
          <a:ext cx="20191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2853719" y="1129050"/>
        <a:ext cx="141341" cy="204525"/>
      </dsp:txXfrm>
    </dsp:sp>
    <dsp:sp modelId="{BCACFA37-8CA4-4800-B140-407E132BD652}">
      <dsp:nvSpPr>
        <dsp:cNvPr id="0" name=""/>
        <dsp:cNvSpPr/>
      </dsp:nvSpPr>
      <dsp:spPr>
        <a:xfrm>
          <a:off x="2423605" y="224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명예</a:t>
          </a:r>
        </a:p>
      </dsp:txBody>
      <dsp:txXfrm>
        <a:off x="2570429" y="149073"/>
        <a:ext cx="708927" cy="708927"/>
      </dsp:txXfrm>
    </dsp:sp>
    <dsp:sp modelId="{371F4CB8-0F12-4B3A-9B72-A1D8E2C7B668}">
      <dsp:nvSpPr>
        <dsp:cNvPr id="0" name=""/>
        <dsp:cNvSpPr/>
      </dsp:nvSpPr>
      <dsp:spPr>
        <a:xfrm rot="19845297">
          <a:off x="3423378" y="1378803"/>
          <a:ext cx="20789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3427353" y="1462213"/>
        <a:ext cx="145527" cy="204525"/>
      </dsp:txXfrm>
    </dsp:sp>
    <dsp:sp modelId="{DA6FA1F2-0E1D-4588-9B03-58A47592AE32}">
      <dsp:nvSpPr>
        <dsp:cNvPr id="0" name=""/>
        <dsp:cNvSpPr/>
      </dsp:nvSpPr>
      <dsp:spPr>
        <a:xfrm>
          <a:off x="3639693" y="70435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충성</a:t>
          </a:r>
        </a:p>
      </dsp:txBody>
      <dsp:txXfrm>
        <a:off x="3786517" y="851183"/>
        <a:ext cx="708927" cy="708927"/>
      </dsp:txXfrm>
    </dsp:sp>
    <dsp:sp modelId="{64DF5346-83AB-41F4-B1FB-3314E34A5ECF}">
      <dsp:nvSpPr>
        <dsp:cNvPr id="0" name=""/>
        <dsp:cNvSpPr/>
      </dsp:nvSpPr>
      <dsp:spPr>
        <a:xfrm rot="1842317">
          <a:off x="3417712" y="2074875"/>
          <a:ext cx="218843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3422314" y="2126288"/>
        <a:ext cx="153190" cy="204525"/>
      </dsp:txXfrm>
    </dsp:sp>
    <dsp:sp modelId="{5E3858E7-A5A5-4E7C-8773-4C027246ECBF}">
      <dsp:nvSpPr>
        <dsp:cNvPr id="0" name=""/>
        <dsp:cNvSpPr/>
      </dsp:nvSpPr>
      <dsp:spPr>
        <a:xfrm>
          <a:off x="3639693" y="2108577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용기</a:t>
          </a:r>
        </a:p>
      </dsp:txBody>
      <dsp:txXfrm>
        <a:off x="3786517" y="2255401"/>
        <a:ext cx="708927" cy="708927"/>
      </dsp:txXfrm>
    </dsp:sp>
    <dsp:sp modelId="{AAB22D8A-7293-47B9-B020-F7FEFFEAA047}">
      <dsp:nvSpPr>
        <dsp:cNvPr id="0" name=""/>
        <dsp:cNvSpPr/>
      </dsp:nvSpPr>
      <dsp:spPr>
        <a:xfrm rot="5397696">
          <a:off x="2812498" y="2422757"/>
          <a:ext cx="22382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2846049" y="2457359"/>
        <a:ext cx="156678" cy="204525"/>
      </dsp:txXfrm>
    </dsp:sp>
    <dsp:sp modelId="{3E64B79D-E20B-4B21-89DE-88658ECF8D64}">
      <dsp:nvSpPr>
        <dsp:cNvPr id="0" name=""/>
        <dsp:cNvSpPr/>
      </dsp:nvSpPr>
      <dsp:spPr>
        <a:xfrm>
          <a:off x="2423605" y="2810686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필승</a:t>
          </a:r>
        </a:p>
      </dsp:txBody>
      <dsp:txXfrm>
        <a:off x="2570429" y="2957510"/>
        <a:ext cx="708927" cy="708927"/>
      </dsp:txXfrm>
    </dsp:sp>
    <dsp:sp modelId="{AE4B76E0-AD12-4A28-A74A-0BEB73E6CD06}">
      <dsp:nvSpPr>
        <dsp:cNvPr id="0" name=""/>
        <dsp:cNvSpPr/>
      </dsp:nvSpPr>
      <dsp:spPr>
        <a:xfrm rot="8955312">
          <a:off x="2212686" y="2074883"/>
          <a:ext cx="217973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 rot="10800000">
        <a:off x="2273483" y="2126343"/>
        <a:ext cx="152581" cy="204525"/>
      </dsp:txXfrm>
    </dsp:sp>
    <dsp:sp modelId="{180A6AFB-4A47-4833-BA3F-2A3B701728EF}">
      <dsp:nvSpPr>
        <dsp:cNvPr id="0" name=""/>
        <dsp:cNvSpPr/>
      </dsp:nvSpPr>
      <dsp:spPr>
        <a:xfrm>
          <a:off x="1207516" y="2108577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50" kern="1200" dirty="0"/>
            <a:t>임전무퇴의</a:t>
          </a:r>
          <a:r>
            <a:rPr lang="ko-KR" altLang="en-US" sz="1300" kern="1200" dirty="0"/>
            <a:t> </a:t>
          </a:r>
          <a:r>
            <a:rPr lang="ko-KR" altLang="en-US" sz="1000" kern="1200" dirty="0"/>
            <a:t>기상</a:t>
          </a:r>
          <a:endParaRPr lang="ko-KR" altLang="en-US" sz="1100" kern="1200" dirty="0"/>
        </a:p>
      </dsp:txBody>
      <dsp:txXfrm>
        <a:off x="1354340" y="2255401"/>
        <a:ext cx="708927" cy="708927"/>
      </dsp:txXfrm>
    </dsp:sp>
    <dsp:sp modelId="{C1DFDEC8-4C03-4D20-864F-89628370E677}">
      <dsp:nvSpPr>
        <dsp:cNvPr id="0" name=""/>
        <dsp:cNvSpPr/>
      </dsp:nvSpPr>
      <dsp:spPr>
        <a:xfrm rot="12557005">
          <a:off x="2217975" y="1378794"/>
          <a:ext cx="207012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 rot="10800000">
        <a:off x="2276111" y="1462157"/>
        <a:ext cx="144908" cy="204525"/>
      </dsp:txXfrm>
    </dsp:sp>
    <dsp:sp modelId="{BE2D9F9E-5E4F-44AB-9B90-C1BE53C1A7CB}">
      <dsp:nvSpPr>
        <dsp:cNvPr id="0" name=""/>
        <dsp:cNvSpPr/>
      </dsp:nvSpPr>
      <dsp:spPr>
        <a:xfrm>
          <a:off x="1207516" y="70435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50" kern="1200" dirty="0"/>
            <a:t>애국애족의 </a:t>
          </a:r>
          <a:br>
            <a:rPr lang="en-US" altLang="ko-KR" sz="1100" kern="1200" dirty="0"/>
          </a:br>
          <a:r>
            <a:rPr lang="ko-KR" altLang="en-US" sz="1000" kern="1200" dirty="0"/>
            <a:t>정신</a:t>
          </a:r>
          <a:endParaRPr lang="ko-KR" altLang="en-US" sz="1100" kern="1200" dirty="0"/>
        </a:p>
      </dsp:txBody>
      <dsp:txXfrm>
        <a:off x="1354340" y="851183"/>
        <a:ext cx="708927" cy="70892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3C5E54-790E-4001-AF15-F29F1A2C5C0C}">
      <dsp:nvSpPr>
        <dsp:cNvPr id="0" name=""/>
        <dsp:cNvSpPr/>
      </dsp:nvSpPr>
      <dsp:spPr>
        <a:xfrm>
          <a:off x="2422650" y="1385798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가치관</a:t>
          </a:r>
        </a:p>
      </dsp:txBody>
      <dsp:txXfrm>
        <a:off x="2569474" y="1532622"/>
        <a:ext cx="708927" cy="708927"/>
      </dsp:txXfrm>
    </dsp:sp>
    <dsp:sp modelId="{F6570B56-8BAC-4B04-B28E-E9462BAE2E75}">
      <dsp:nvSpPr>
        <dsp:cNvPr id="0" name=""/>
        <dsp:cNvSpPr/>
      </dsp:nvSpPr>
      <dsp:spPr>
        <a:xfrm rot="16202373">
          <a:off x="2823453" y="1030588"/>
          <a:ext cx="20191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2853719" y="1129050"/>
        <a:ext cx="141341" cy="204525"/>
      </dsp:txXfrm>
    </dsp:sp>
    <dsp:sp modelId="{BCACFA37-8CA4-4800-B140-407E132BD652}">
      <dsp:nvSpPr>
        <dsp:cNvPr id="0" name=""/>
        <dsp:cNvSpPr/>
      </dsp:nvSpPr>
      <dsp:spPr>
        <a:xfrm>
          <a:off x="2423605" y="224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명예</a:t>
          </a:r>
        </a:p>
      </dsp:txBody>
      <dsp:txXfrm>
        <a:off x="2570429" y="149073"/>
        <a:ext cx="708927" cy="708927"/>
      </dsp:txXfrm>
    </dsp:sp>
    <dsp:sp modelId="{371F4CB8-0F12-4B3A-9B72-A1D8E2C7B668}">
      <dsp:nvSpPr>
        <dsp:cNvPr id="0" name=""/>
        <dsp:cNvSpPr/>
      </dsp:nvSpPr>
      <dsp:spPr>
        <a:xfrm rot="19845297">
          <a:off x="3423378" y="1378803"/>
          <a:ext cx="20789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3427353" y="1462213"/>
        <a:ext cx="145527" cy="204525"/>
      </dsp:txXfrm>
    </dsp:sp>
    <dsp:sp modelId="{DA6FA1F2-0E1D-4588-9B03-58A47592AE32}">
      <dsp:nvSpPr>
        <dsp:cNvPr id="0" name=""/>
        <dsp:cNvSpPr/>
      </dsp:nvSpPr>
      <dsp:spPr>
        <a:xfrm>
          <a:off x="3639693" y="70435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충성</a:t>
          </a:r>
        </a:p>
      </dsp:txBody>
      <dsp:txXfrm>
        <a:off x="3786517" y="851183"/>
        <a:ext cx="708927" cy="708927"/>
      </dsp:txXfrm>
    </dsp:sp>
    <dsp:sp modelId="{64DF5346-83AB-41F4-B1FB-3314E34A5ECF}">
      <dsp:nvSpPr>
        <dsp:cNvPr id="0" name=""/>
        <dsp:cNvSpPr/>
      </dsp:nvSpPr>
      <dsp:spPr>
        <a:xfrm rot="1842317">
          <a:off x="3417712" y="2074875"/>
          <a:ext cx="218843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3422314" y="2126288"/>
        <a:ext cx="153190" cy="204525"/>
      </dsp:txXfrm>
    </dsp:sp>
    <dsp:sp modelId="{5E3858E7-A5A5-4E7C-8773-4C027246ECBF}">
      <dsp:nvSpPr>
        <dsp:cNvPr id="0" name=""/>
        <dsp:cNvSpPr/>
      </dsp:nvSpPr>
      <dsp:spPr>
        <a:xfrm>
          <a:off x="3639693" y="2108577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용기</a:t>
          </a:r>
        </a:p>
      </dsp:txBody>
      <dsp:txXfrm>
        <a:off x="3786517" y="2255401"/>
        <a:ext cx="708927" cy="708927"/>
      </dsp:txXfrm>
    </dsp:sp>
    <dsp:sp modelId="{AAB22D8A-7293-47B9-B020-F7FEFFEAA047}">
      <dsp:nvSpPr>
        <dsp:cNvPr id="0" name=""/>
        <dsp:cNvSpPr/>
      </dsp:nvSpPr>
      <dsp:spPr>
        <a:xfrm rot="5397696">
          <a:off x="2812498" y="2422757"/>
          <a:ext cx="223825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>
        <a:off x="2846049" y="2457359"/>
        <a:ext cx="156678" cy="204525"/>
      </dsp:txXfrm>
    </dsp:sp>
    <dsp:sp modelId="{3E64B79D-E20B-4B21-89DE-88658ECF8D64}">
      <dsp:nvSpPr>
        <dsp:cNvPr id="0" name=""/>
        <dsp:cNvSpPr/>
      </dsp:nvSpPr>
      <dsp:spPr>
        <a:xfrm>
          <a:off x="2423605" y="2810686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필승</a:t>
          </a:r>
        </a:p>
      </dsp:txBody>
      <dsp:txXfrm>
        <a:off x="2570429" y="2957510"/>
        <a:ext cx="708927" cy="708927"/>
      </dsp:txXfrm>
    </dsp:sp>
    <dsp:sp modelId="{AE4B76E0-AD12-4A28-A74A-0BEB73E6CD06}">
      <dsp:nvSpPr>
        <dsp:cNvPr id="0" name=""/>
        <dsp:cNvSpPr/>
      </dsp:nvSpPr>
      <dsp:spPr>
        <a:xfrm rot="8955312">
          <a:off x="2212686" y="2074883"/>
          <a:ext cx="217973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 rot="10800000">
        <a:off x="2273483" y="2126343"/>
        <a:ext cx="152581" cy="204525"/>
      </dsp:txXfrm>
    </dsp:sp>
    <dsp:sp modelId="{180A6AFB-4A47-4833-BA3F-2A3B701728EF}">
      <dsp:nvSpPr>
        <dsp:cNvPr id="0" name=""/>
        <dsp:cNvSpPr/>
      </dsp:nvSpPr>
      <dsp:spPr>
        <a:xfrm>
          <a:off x="1207516" y="2108577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00" kern="1200" dirty="0"/>
            <a:t>임전무퇴</a:t>
          </a:r>
          <a:r>
            <a:rPr lang="ko-KR" altLang="en-US" sz="1050" kern="1200" dirty="0"/>
            <a:t>의</a:t>
          </a:r>
          <a:r>
            <a:rPr lang="ko-KR" altLang="en-US" sz="1300" kern="1200" dirty="0"/>
            <a:t> </a:t>
          </a:r>
          <a:r>
            <a:rPr lang="ko-KR" altLang="en-US" sz="1000" kern="1200" dirty="0"/>
            <a:t>기상</a:t>
          </a:r>
          <a:endParaRPr lang="ko-KR" altLang="en-US" sz="1100" kern="1200" dirty="0"/>
        </a:p>
      </dsp:txBody>
      <dsp:txXfrm>
        <a:off x="1354340" y="2255401"/>
        <a:ext cx="708927" cy="708927"/>
      </dsp:txXfrm>
    </dsp:sp>
    <dsp:sp modelId="{C1DFDEC8-4C03-4D20-864F-89628370E677}">
      <dsp:nvSpPr>
        <dsp:cNvPr id="0" name=""/>
        <dsp:cNvSpPr/>
      </dsp:nvSpPr>
      <dsp:spPr>
        <a:xfrm rot="12557005">
          <a:off x="2217975" y="1378794"/>
          <a:ext cx="207012" cy="34087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000" kern="1200"/>
        </a:p>
      </dsp:txBody>
      <dsp:txXfrm rot="10800000">
        <a:off x="2276111" y="1462157"/>
        <a:ext cx="144908" cy="204525"/>
      </dsp:txXfrm>
    </dsp:sp>
    <dsp:sp modelId="{BE2D9F9E-5E4F-44AB-9B90-C1BE53C1A7CB}">
      <dsp:nvSpPr>
        <dsp:cNvPr id="0" name=""/>
        <dsp:cNvSpPr/>
      </dsp:nvSpPr>
      <dsp:spPr>
        <a:xfrm>
          <a:off x="1207516" y="704359"/>
          <a:ext cx="1002575" cy="10025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50" kern="1200" dirty="0"/>
            <a:t>애국애족의 </a:t>
          </a:r>
          <a:br>
            <a:rPr lang="en-US" altLang="ko-KR" sz="1100" kern="1200" dirty="0"/>
          </a:br>
          <a:r>
            <a:rPr lang="ko-KR" altLang="en-US" sz="1000" kern="1200" dirty="0"/>
            <a:t>정신</a:t>
          </a:r>
          <a:endParaRPr lang="ko-KR" altLang="en-US" sz="1100" kern="1200" dirty="0"/>
        </a:p>
      </dsp:txBody>
      <dsp:txXfrm>
        <a:off x="1354340" y="851183"/>
        <a:ext cx="708927" cy="7089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92DBD-3336-451D-BC3F-8D77051C4234}" type="datetimeFigureOut">
              <a:rPr lang="ko-KR" altLang="en-US" smtClean="0"/>
              <a:t>2018-10-02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32C874-2C03-4553-98B9-C39A4CB040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58363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우리 국군은 조국을 수호하고 국민의 생명과 재산을 지키는 숭고한 사명을 국가와 국민으로부터 부여 받았다</a:t>
            </a:r>
            <a:r>
              <a:rPr lang="en-US" altLang="ko-KR" dirty="0"/>
              <a:t>. </a:t>
            </a:r>
            <a:r>
              <a:rPr lang="ko-KR" altLang="en-US" dirty="0"/>
              <a:t>이러한 사명을 완수하기 위해 우리는 군인으로서 어떠한 가치관을 가지고 군복무에 임할지를 생각하며 가치관들에 대하여 상세히 알아보자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32C874-2C03-4553-98B9-C39A4CB040F3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7297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이러한 명예는 그냥 얻어지는 것이 아니라 어려움속에서도 자신을 희생하면서 고귀한 가치를 이뤄내고 스스로 자부심과 긍지를 가질 때 얻어지는 것임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32C874-2C03-4553-98B9-C39A4CB040F3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01787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충성은 자신에 대한 충성</a:t>
            </a:r>
            <a:r>
              <a:rPr lang="en-US" altLang="ko-KR" dirty="0"/>
              <a:t>, </a:t>
            </a:r>
            <a:r>
              <a:rPr lang="ko-KR" altLang="en-US" dirty="0"/>
              <a:t>상관에 대한 충성</a:t>
            </a:r>
            <a:r>
              <a:rPr lang="en-US" altLang="ko-KR" dirty="0"/>
              <a:t>, </a:t>
            </a:r>
            <a:r>
              <a:rPr lang="ko-KR" altLang="en-US" dirty="0"/>
              <a:t>국가에 대한 충성이 있음</a:t>
            </a:r>
            <a:r>
              <a:rPr lang="en-US" altLang="ko-KR" dirty="0"/>
              <a:t>. </a:t>
            </a:r>
            <a:r>
              <a:rPr lang="ko-KR" altLang="en-US" dirty="0"/>
              <a:t>자신에 대한 충성은 스스로에게 엄격하며 언행일치를 위해 성심을 다하는 것임</a:t>
            </a:r>
            <a:r>
              <a:rPr lang="en-US" altLang="ko-KR" dirty="0"/>
              <a:t>. </a:t>
            </a:r>
            <a:r>
              <a:rPr lang="ko-KR" altLang="en-US" dirty="0"/>
              <a:t>상관에 대한충성은 명령에 대한 복종 만이 아니라 부하에 대한 사랑과 상관의 사랑</a:t>
            </a:r>
            <a:r>
              <a:rPr lang="en-US" altLang="ko-KR" dirty="0"/>
              <a:t>, </a:t>
            </a:r>
            <a:r>
              <a:rPr lang="ko-KR" altLang="en-US" dirty="0"/>
              <a:t>상관에 대한 부하의 믿음이 함께 포함되어 있으며 국가에 대한 충성은 </a:t>
            </a:r>
            <a:r>
              <a:rPr lang="ko-KR" altLang="en-US" dirty="0" err="1"/>
              <a:t>목숨바쳐</a:t>
            </a:r>
            <a:r>
              <a:rPr lang="ko-KR" altLang="en-US" dirty="0"/>
              <a:t> 국가를 위해 헌신하는 희생정신을 말하는데 국가와 국민은 군인에게 있어 최상위의 가치이며 이를 </a:t>
            </a:r>
            <a:r>
              <a:rPr lang="ko-KR" altLang="en-US" dirty="0" err="1"/>
              <a:t>지켜내기</a:t>
            </a:r>
            <a:r>
              <a:rPr lang="ko-KR" altLang="en-US" dirty="0"/>
              <a:t> 위해 군이 존재하는 것임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32C874-2C03-4553-98B9-C39A4CB040F3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96962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용기는 공포나 위협을 잘 느끼지 못하는 것이 아닌 닥쳐온 위기나 위험을 인지한 상태에서도 그 두려움과 공포를 이겨내고 극복하는 것임</a:t>
            </a:r>
            <a:r>
              <a:rPr lang="en-US" altLang="ko-KR" dirty="0"/>
              <a:t>. </a:t>
            </a:r>
            <a:r>
              <a:rPr lang="ko-KR" altLang="en-US" dirty="0"/>
              <a:t>군인에게 있어서 진정한 용기는 명령과 규율아래서 </a:t>
            </a:r>
            <a:r>
              <a:rPr lang="ko-KR" altLang="en-US" dirty="0" err="1"/>
              <a:t>발휘되어야하며</a:t>
            </a:r>
            <a:r>
              <a:rPr lang="en-US" altLang="ko-KR" dirty="0"/>
              <a:t>, </a:t>
            </a:r>
            <a:r>
              <a:rPr lang="ko-KR" altLang="en-US" dirty="0"/>
              <a:t>죽음을 </a:t>
            </a:r>
            <a:r>
              <a:rPr lang="ko-KR" altLang="en-US" dirty="0" err="1"/>
              <a:t>무릎쓰고</a:t>
            </a:r>
            <a:r>
              <a:rPr lang="ko-KR" altLang="en-US" dirty="0"/>
              <a:t> 자기의 책임 또는 목표를 달성하는 데서 참된 가치가 발휘된다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32C874-2C03-4553-98B9-C39A4CB040F3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76769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기필코 이겨야 한다는 굳은 결의</a:t>
            </a:r>
            <a:r>
              <a:rPr lang="en-US" altLang="ko-KR" dirty="0"/>
              <a:t>, </a:t>
            </a:r>
            <a:r>
              <a:rPr lang="ko-KR" altLang="en-US" dirty="0"/>
              <a:t>반드시 이길 수 있다는 신념이 그 바탕으로서 이것은 실천과 같은 훈련과 완벽한 전투준비태세로 전쟁에 대한 만반의 준비가 갖추어 졌을 때만 기대할 수 있다</a:t>
            </a:r>
            <a:r>
              <a:rPr lang="en-US" altLang="ko-KR" dirty="0"/>
              <a:t>.  </a:t>
            </a:r>
            <a:r>
              <a:rPr lang="ko-KR" altLang="en-US" dirty="0"/>
              <a:t>따라서 우리 군은 전장의 승리자가 된다는 필승의 신념으로 무장하고 항상 언제 일어날지 모르는 전쟁에 철저히 대비해 나가야 한다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32C874-2C03-4553-98B9-C39A4CB040F3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99718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최악의 상황에서도 절대 포기하지 않으며</a:t>
            </a:r>
            <a:r>
              <a:rPr lang="en-US" altLang="ko-KR" dirty="0"/>
              <a:t>, </a:t>
            </a:r>
            <a:r>
              <a:rPr lang="ko-KR" altLang="en-US" dirty="0"/>
              <a:t>희생을 각오하고 맡은 바 책임을 다하여 불굴의 투지로 승리를 쟁취한다는 것임</a:t>
            </a:r>
            <a:r>
              <a:rPr lang="en-US" altLang="ko-KR" dirty="0"/>
              <a:t>. </a:t>
            </a:r>
            <a:r>
              <a:rPr lang="ko-KR" altLang="en-US" dirty="0"/>
              <a:t>이러한 기상이 없었다면 임진왜란시 왜구를 </a:t>
            </a:r>
            <a:r>
              <a:rPr lang="ko-KR" altLang="en-US" dirty="0" err="1"/>
              <a:t>무찌르지도</a:t>
            </a:r>
            <a:r>
              <a:rPr lang="ko-KR" altLang="en-US" dirty="0"/>
              <a:t> 못했을 것이고 </a:t>
            </a:r>
            <a:r>
              <a:rPr lang="en-US" altLang="ko-KR" dirty="0"/>
              <a:t>625</a:t>
            </a:r>
            <a:r>
              <a:rPr lang="ko-KR" altLang="en-US" dirty="0"/>
              <a:t>전쟁 시 파죽지세로 밀고 내려오는 북한군에게 나라를 내주었을 것임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32C874-2C03-4553-98B9-C39A4CB040F3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4796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조국을 사랑한다는 것은 조국의 운명과 함께하겠다는 것이고</a:t>
            </a:r>
            <a:r>
              <a:rPr lang="en-US" altLang="ko-KR" dirty="0"/>
              <a:t>, </a:t>
            </a:r>
            <a:r>
              <a:rPr lang="ko-KR" altLang="en-US" dirty="0"/>
              <a:t>조국의 발전과 번영을 위해 열정과 헌신하는 조국애를 말함</a:t>
            </a:r>
            <a:r>
              <a:rPr lang="en-US" altLang="ko-KR" dirty="0"/>
              <a:t>. </a:t>
            </a:r>
            <a:r>
              <a:rPr lang="ko-KR" altLang="en-US" dirty="0"/>
              <a:t>민족애는 조국애와 같지만 대상이 자신의 민족이라는 것에서 차이가 있음</a:t>
            </a:r>
            <a:r>
              <a:rPr lang="en-US" altLang="ko-KR" dirty="0"/>
              <a:t>. </a:t>
            </a:r>
            <a:r>
              <a:rPr lang="ko-KR" altLang="en-US" dirty="0"/>
              <a:t>그러나 오늘날의 애국애족의 정신은 국가와 국민을 모두 사랑한다는 것임</a:t>
            </a:r>
            <a:r>
              <a:rPr lang="en-US" altLang="ko-KR" dirty="0"/>
              <a:t>. </a:t>
            </a:r>
            <a:r>
              <a:rPr lang="ko-KR" altLang="en-US" dirty="0"/>
              <a:t>군인에게 있어서 애국애족의 정신은 앞에서 언급한 </a:t>
            </a:r>
            <a:r>
              <a:rPr lang="en-US" altLang="ko-KR" dirty="0"/>
              <a:t>5</a:t>
            </a:r>
            <a:r>
              <a:rPr lang="ko-KR" altLang="en-US" dirty="0"/>
              <a:t>가지 가치관에 모두 담겨져 있기 때문에 지향해야 할 최고의 덕목임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32C874-2C03-4553-98B9-C39A4CB040F3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68146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지금까지 살펴본 이 </a:t>
            </a:r>
            <a:r>
              <a:rPr lang="en-US" altLang="ko-KR" dirty="0"/>
              <a:t>6</a:t>
            </a:r>
            <a:r>
              <a:rPr lang="ko-KR" altLang="en-US" dirty="0"/>
              <a:t>가지의 덕목은 군인에게 있어서 어떠한 </a:t>
            </a:r>
            <a:r>
              <a:rPr lang="ko-KR" altLang="en-US" dirty="0" err="1"/>
              <a:t>상황에서라도</a:t>
            </a:r>
            <a:r>
              <a:rPr lang="ko-KR" altLang="en-US" dirty="0"/>
              <a:t> 반드시 지녀야할 가치관이자 핵심 덕목임</a:t>
            </a:r>
            <a:r>
              <a:rPr lang="en-US" altLang="ko-KR" dirty="0"/>
              <a:t>. </a:t>
            </a:r>
            <a:r>
              <a:rPr lang="ko-KR" altLang="en-US" dirty="0"/>
              <a:t>평시에 모두가 올바른 가치관과 투철한 군인정신으로 무장되어 있어야만 유사시에 진정한 군인으로서 전사기질을 발휘할 것임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32C874-2C03-4553-98B9-C39A4CB040F3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63440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32C874-2C03-4553-98B9-C39A4CB040F3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8567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494BB-353C-4142-A41A-B79F208E79BE}" type="datetimeFigureOut">
              <a:rPr lang="ko-KR" altLang="en-US" smtClean="0"/>
              <a:t>2018-10-02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48EA9-F264-4AB2-9CBC-CB84A35DC8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4266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494BB-353C-4142-A41A-B79F208E79BE}" type="datetimeFigureOut">
              <a:rPr lang="ko-KR" altLang="en-US" smtClean="0"/>
              <a:t>2018-10-02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48EA9-F264-4AB2-9CBC-CB84A35DC8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9208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494BB-353C-4142-A41A-B79F208E79BE}" type="datetimeFigureOut">
              <a:rPr lang="ko-KR" altLang="en-US" smtClean="0"/>
              <a:t>2018-10-02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48EA9-F264-4AB2-9CBC-CB84A35DC8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1929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494BB-353C-4142-A41A-B79F208E79BE}" type="datetimeFigureOut">
              <a:rPr lang="ko-KR" altLang="en-US" smtClean="0"/>
              <a:t>2018-10-02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48EA9-F264-4AB2-9CBC-CB84A35DC8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8167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494BB-353C-4142-A41A-B79F208E79BE}" type="datetimeFigureOut">
              <a:rPr lang="ko-KR" altLang="en-US" smtClean="0"/>
              <a:t>2018-10-02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48EA9-F264-4AB2-9CBC-CB84A35DC8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736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494BB-353C-4142-A41A-B79F208E79BE}" type="datetimeFigureOut">
              <a:rPr lang="ko-KR" altLang="en-US" smtClean="0"/>
              <a:t>2018-10-02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48EA9-F264-4AB2-9CBC-CB84A35DC8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4106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494BB-353C-4142-A41A-B79F208E79BE}" type="datetimeFigureOut">
              <a:rPr lang="ko-KR" altLang="en-US" smtClean="0"/>
              <a:t>2018-10-02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48EA9-F264-4AB2-9CBC-CB84A35DC8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8760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494BB-353C-4142-A41A-B79F208E79BE}" type="datetimeFigureOut">
              <a:rPr lang="ko-KR" altLang="en-US" smtClean="0"/>
              <a:t>2018-10-02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48EA9-F264-4AB2-9CBC-CB84A35DC8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4602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494BB-353C-4142-A41A-B79F208E79BE}" type="datetimeFigureOut">
              <a:rPr lang="ko-KR" altLang="en-US" smtClean="0"/>
              <a:t>2018-10-02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48EA9-F264-4AB2-9CBC-CB84A35DC8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384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494BB-353C-4142-A41A-B79F208E79BE}" type="datetimeFigureOut">
              <a:rPr lang="ko-KR" altLang="en-US" smtClean="0"/>
              <a:t>2018-10-02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48EA9-F264-4AB2-9CBC-CB84A35DC8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9666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494BB-353C-4142-A41A-B79F208E79BE}" type="datetimeFigureOut">
              <a:rPr lang="ko-KR" altLang="en-US" smtClean="0"/>
              <a:t>2018-10-02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48EA9-F264-4AB2-9CBC-CB84A35DC8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1626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A494BB-353C-4142-A41A-B79F208E79BE}" type="datetimeFigureOut">
              <a:rPr lang="ko-KR" altLang="en-US" smtClean="0"/>
              <a:t>2018-10-02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348EA9-F264-4AB2-9CBC-CB84A35DC8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7069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직사각형 181"/>
          <p:cNvSpPr/>
          <p:nvPr/>
        </p:nvSpPr>
        <p:spPr>
          <a:xfrm>
            <a:off x="0" y="5500908"/>
            <a:ext cx="12192000" cy="353897"/>
          </a:xfrm>
          <a:prstGeom prst="rect">
            <a:avLst/>
          </a:prstGeom>
          <a:solidFill>
            <a:srgbClr val="CDB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5856995"/>
            <a:ext cx="12192000" cy="353897"/>
          </a:xfrm>
          <a:prstGeom prst="rect">
            <a:avLst/>
          </a:prstGeom>
          <a:solidFill>
            <a:srgbClr val="3C3F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0" y="6403301"/>
            <a:ext cx="12192000" cy="454699"/>
          </a:xfrm>
          <a:prstGeom prst="rect">
            <a:avLst/>
          </a:prstGeom>
          <a:solidFill>
            <a:srgbClr val="9FA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0" y="6213040"/>
            <a:ext cx="12192000" cy="122043"/>
          </a:xfrm>
          <a:prstGeom prst="rect">
            <a:avLst/>
          </a:prstGeom>
          <a:solidFill>
            <a:srgbClr val="C3C4C5"/>
          </a:solidFill>
          <a:ln>
            <a:noFill/>
          </a:ln>
          <a:effectLst>
            <a:outerShdw dist="76200" dir="5400000" algn="t" rotWithShape="0">
              <a:srgbClr val="8F9193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3588701" y="5800221"/>
            <a:ext cx="4945587" cy="45719"/>
          </a:xfrm>
          <a:prstGeom prst="rect">
            <a:avLst/>
          </a:prstGeom>
          <a:solidFill>
            <a:srgbClr val="C3C4C5"/>
          </a:solidFill>
          <a:ln>
            <a:noFill/>
          </a:ln>
          <a:effectLst>
            <a:outerShdw dist="38100" dir="5400000" algn="t" rotWithShape="0">
              <a:srgbClr val="8F9193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0" name="그룹 49"/>
          <p:cNvGrpSpPr/>
          <p:nvPr/>
        </p:nvGrpSpPr>
        <p:grpSpPr>
          <a:xfrm>
            <a:off x="7242834" y="4264984"/>
            <a:ext cx="3898900" cy="1990445"/>
            <a:chOff x="7242834" y="4264984"/>
            <a:chExt cx="3898900" cy="1990445"/>
          </a:xfrm>
        </p:grpSpPr>
        <p:grpSp>
          <p:nvGrpSpPr>
            <p:cNvPr id="144" name="Group 31"/>
            <p:cNvGrpSpPr>
              <a:grpSpLocks noChangeAspect="1"/>
            </p:cNvGrpSpPr>
            <p:nvPr/>
          </p:nvGrpSpPr>
          <p:grpSpPr bwMode="auto">
            <a:xfrm>
              <a:off x="7262403" y="5122728"/>
              <a:ext cx="179184" cy="559415"/>
              <a:chOff x="3189" y="126"/>
              <a:chExt cx="1303" cy="4068"/>
            </a:xfr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grpSpPr>
          <p:sp>
            <p:nvSpPr>
              <p:cNvPr id="145" name="Freeform 33"/>
              <p:cNvSpPr>
                <a:spLocks/>
              </p:cNvSpPr>
              <p:nvPr/>
            </p:nvSpPr>
            <p:spPr bwMode="auto">
              <a:xfrm>
                <a:off x="4174" y="1113"/>
                <a:ext cx="318" cy="1123"/>
              </a:xfrm>
              <a:custGeom>
                <a:avLst/>
                <a:gdLst>
                  <a:gd name="T0" fmla="*/ 951 w 953"/>
                  <a:gd name="T1" fmla="*/ 2303 h 3369"/>
                  <a:gd name="T2" fmla="*/ 931 w 953"/>
                  <a:gd name="T3" fmla="*/ 2032 h 3369"/>
                  <a:gd name="T4" fmla="*/ 874 w 953"/>
                  <a:gd name="T5" fmla="*/ 1541 h 3369"/>
                  <a:gd name="T6" fmla="*/ 800 w 953"/>
                  <a:gd name="T7" fmla="*/ 1113 h 3369"/>
                  <a:gd name="T8" fmla="*/ 722 w 953"/>
                  <a:gd name="T9" fmla="*/ 752 h 3369"/>
                  <a:gd name="T10" fmla="*/ 645 w 953"/>
                  <a:gd name="T11" fmla="*/ 458 h 3369"/>
                  <a:gd name="T12" fmla="*/ 576 w 953"/>
                  <a:gd name="T13" fmla="*/ 233 h 3369"/>
                  <a:gd name="T14" fmla="*/ 499 w 953"/>
                  <a:gd name="T15" fmla="*/ 26 h 3369"/>
                  <a:gd name="T16" fmla="*/ 488 w 953"/>
                  <a:gd name="T17" fmla="*/ 0 h 3369"/>
                  <a:gd name="T18" fmla="*/ 465 w 953"/>
                  <a:gd name="T19" fmla="*/ 99 h 3369"/>
                  <a:gd name="T20" fmla="*/ 337 w 953"/>
                  <a:gd name="T21" fmla="*/ 747 h 3369"/>
                  <a:gd name="T22" fmla="*/ 265 w 953"/>
                  <a:gd name="T23" fmla="*/ 1181 h 3369"/>
                  <a:gd name="T24" fmla="*/ 221 w 953"/>
                  <a:gd name="T25" fmla="*/ 1492 h 3369"/>
                  <a:gd name="T26" fmla="*/ 203 w 953"/>
                  <a:gd name="T27" fmla="*/ 1652 h 3369"/>
                  <a:gd name="T28" fmla="*/ 398 w 953"/>
                  <a:gd name="T29" fmla="*/ 2287 h 3369"/>
                  <a:gd name="T30" fmla="*/ 0 w 953"/>
                  <a:gd name="T31" fmla="*/ 2555 h 3369"/>
                  <a:gd name="T32" fmla="*/ 0 w 953"/>
                  <a:gd name="T33" fmla="*/ 3369 h 3369"/>
                  <a:gd name="T34" fmla="*/ 118 w 953"/>
                  <a:gd name="T35" fmla="*/ 3304 h 3369"/>
                  <a:gd name="T36" fmla="*/ 227 w 953"/>
                  <a:gd name="T37" fmla="*/ 3239 h 3369"/>
                  <a:gd name="T38" fmla="*/ 314 w 953"/>
                  <a:gd name="T39" fmla="*/ 3180 h 3369"/>
                  <a:gd name="T40" fmla="*/ 469 w 953"/>
                  <a:gd name="T41" fmla="*/ 3063 h 3369"/>
                  <a:gd name="T42" fmla="*/ 666 w 953"/>
                  <a:gd name="T43" fmla="*/ 2896 h 3369"/>
                  <a:gd name="T44" fmla="*/ 764 w 953"/>
                  <a:gd name="T45" fmla="*/ 2800 h 3369"/>
                  <a:gd name="T46" fmla="*/ 789 w 953"/>
                  <a:gd name="T47" fmla="*/ 2774 h 3369"/>
                  <a:gd name="T48" fmla="*/ 830 w 953"/>
                  <a:gd name="T49" fmla="*/ 2720 h 3369"/>
                  <a:gd name="T50" fmla="*/ 868 w 953"/>
                  <a:gd name="T51" fmla="*/ 2664 h 3369"/>
                  <a:gd name="T52" fmla="*/ 898 w 953"/>
                  <a:gd name="T53" fmla="*/ 2604 h 3369"/>
                  <a:gd name="T54" fmla="*/ 921 w 953"/>
                  <a:gd name="T55" fmla="*/ 2540 h 3369"/>
                  <a:gd name="T56" fmla="*/ 938 w 953"/>
                  <a:gd name="T57" fmla="*/ 2474 h 3369"/>
                  <a:gd name="T58" fmla="*/ 949 w 953"/>
                  <a:gd name="T59" fmla="*/ 2407 h 3369"/>
                  <a:gd name="T60" fmla="*/ 953 w 953"/>
                  <a:gd name="T61" fmla="*/ 2337 h 3369"/>
                  <a:gd name="T62" fmla="*/ 951 w 953"/>
                  <a:gd name="T63" fmla="*/ 2303 h 3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3" h="3369">
                    <a:moveTo>
                      <a:pt x="951" y="2303"/>
                    </a:moveTo>
                    <a:lnTo>
                      <a:pt x="931" y="2032"/>
                    </a:lnTo>
                    <a:lnTo>
                      <a:pt x="874" y="1541"/>
                    </a:lnTo>
                    <a:lnTo>
                      <a:pt x="800" y="1113"/>
                    </a:lnTo>
                    <a:lnTo>
                      <a:pt x="722" y="752"/>
                    </a:lnTo>
                    <a:lnTo>
                      <a:pt x="645" y="458"/>
                    </a:lnTo>
                    <a:lnTo>
                      <a:pt x="576" y="233"/>
                    </a:lnTo>
                    <a:lnTo>
                      <a:pt x="499" y="26"/>
                    </a:lnTo>
                    <a:lnTo>
                      <a:pt x="488" y="0"/>
                    </a:lnTo>
                    <a:lnTo>
                      <a:pt x="465" y="99"/>
                    </a:lnTo>
                    <a:lnTo>
                      <a:pt x="337" y="747"/>
                    </a:lnTo>
                    <a:lnTo>
                      <a:pt x="265" y="1181"/>
                    </a:lnTo>
                    <a:lnTo>
                      <a:pt x="221" y="1492"/>
                    </a:lnTo>
                    <a:lnTo>
                      <a:pt x="203" y="1652"/>
                    </a:lnTo>
                    <a:lnTo>
                      <a:pt x="398" y="2287"/>
                    </a:lnTo>
                    <a:lnTo>
                      <a:pt x="0" y="2555"/>
                    </a:lnTo>
                    <a:lnTo>
                      <a:pt x="0" y="3369"/>
                    </a:lnTo>
                    <a:lnTo>
                      <a:pt x="118" y="3304"/>
                    </a:lnTo>
                    <a:lnTo>
                      <a:pt x="227" y="3239"/>
                    </a:lnTo>
                    <a:lnTo>
                      <a:pt x="314" y="3180"/>
                    </a:lnTo>
                    <a:lnTo>
                      <a:pt x="469" y="3063"/>
                    </a:lnTo>
                    <a:lnTo>
                      <a:pt x="666" y="2896"/>
                    </a:lnTo>
                    <a:lnTo>
                      <a:pt x="764" y="2800"/>
                    </a:lnTo>
                    <a:lnTo>
                      <a:pt x="789" y="2774"/>
                    </a:lnTo>
                    <a:lnTo>
                      <a:pt x="830" y="2720"/>
                    </a:lnTo>
                    <a:lnTo>
                      <a:pt x="868" y="2664"/>
                    </a:lnTo>
                    <a:lnTo>
                      <a:pt x="898" y="2604"/>
                    </a:lnTo>
                    <a:lnTo>
                      <a:pt x="921" y="2540"/>
                    </a:lnTo>
                    <a:lnTo>
                      <a:pt x="938" y="2474"/>
                    </a:lnTo>
                    <a:lnTo>
                      <a:pt x="949" y="2407"/>
                    </a:lnTo>
                    <a:lnTo>
                      <a:pt x="953" y="2337"/>
                    </a:lnTo>
                    <a:lnTo>
                      <a:pt x="951" y="2303"/>
                    </a:lnTo>
                    <a:close/>
                  </a:path>
                </a:pathLst>
              </a:custGeom>
              <a:solidFill>
                <a:srgbClr val="4C3A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6" name="Freeform 34"/>
              <p:cNvSpPr>
                <a:spLocks/>
              </p:cNvSpPr>
              <p:nvPr/>
            </p:nvSpPr>
            <p:spPr bwMode="auto">
              <a:xfrm>
                <a:off x="3189" y="1113"/>
                <a:ext cx="312" cy="1123"/>
              </a:xfrm>
              <a:custGeom>
                <a:avLst/>
                <a:gdLst>
                  <a:gd name="T0" fmla="*/ 936 w 936"/>
                  <a:gd name="T1" fmla="*/ 2546 h 3369"/>
                  <a:gd name="T2" fmla="*/ 554 w 936"/>
                  <a:gd name="T3" fmla="*/ 2287 h 3369"/>
                  <a:gd name="T4" fmla="*/ 748 w 936"/>
                  <a:gd name="T5" fmla="*/ 1652 h 3369"/>
                  <a:gd name="T6" fmla="*/ 731 w 936"/>
                  <a:gd name="T7" fmla="*/ 1491 h 3369"/>
                  <a:gd name="T8" fmla="*/ 689 w 936"/>
                  <a:gd name="T9" fmla="*/ 1178 h 3369"/>
                  <a:gd name="T10" fmla="*/ 619 w 936"/>
                  <a:gd name="T11" fmla="*/ 745 h 3369"/>
                  <a:gd name="T12" fmla="*/ 489 w 936"/>
                  <a:gd name="T13" fmla="*/ 98 h 3369"/>
                  <a:gd name="T14" fmla="*/ 465 w 936"/>
                  <a:gd name="T15" fmla="*/ 0 h 3369"/>
                  <a:gd name="T16" fmla="*/ 453 w 936"/>
                  <a:gd name="T17" fmla="*/ 26 h 3369"/>
                  <a:gd name="T18" fmla="*/ 377 w 936"/>
                  <a:gd name="T19" fmla="*/ 233 h 3369"/>
                  <a:gd name="T20" fmla="*/ 308 w 936"/>
                  <a:gd name="T21" fmla="*/ 458 h 3369"/>
                  <a:gd name="T22" fmla="*/ 230 w 936"/>
                  <a:gd name="T23" fmla="*/ 752 h 3369"/>
                  <a:gd name="T24" fmla="*/ 151 w 936"/>
                  <a:gd name="T25" fmla="*/ 1113 h 3369"/>
                  <a:gd name="T26" fmla="*/ 79 w 936"/>
                  <a:gd name="T27" fmla="*/ 1541 h 3369"/>
                  <a:gd name="T28" fmla="*/ 21 w 936"/>
                  <a:gd name="T29" fmla="*/ 2032 h 3369"/>
                  <a:gd name="T30" fmla="*/ 0 w 936"/>
                  <a:gd name="T31" fmla="*/ 2303 h 3369"/>
                  <a:gd name="T32" fmla="*/ 0 w 936"/>
                  <a:gd name="T33" fmla="*/ 2372 h 3369"/>
                  <a:gd name="T34" fmla="*/ 20 w 936"/>
                  <a:gd name="T35" fmla="*/ 2507 h 3369"/>
                  <a:gd name="T36" fmla="*/ 66 w 936"/>
                  <a:gd name="T37" fmla="*/ 2634 h 3369"/>
                  <a:gd name="T38" fmla="*/ 116 w 936"/>
                  <a:gd name="T39" fmla="*/ 2720 h 3369"/>
                  <a:gd name="T40" fmla="*/ 157 w 936"/>
                  <a:gd name="T41" fmla="*/ 2774 h 3369"/>
                  <a:gd name="T42" fmla="*/ 180 w 936"/>
                  <a:gd name="T43" fmla="*/ 2800 h 3369"/>
                  <a:gd name="T44" fmla="*/ 277 w 936"/>
                  <a:gd name="T45" fmla="*/ 2896 h 3369"/>
                  <a:gd name="T46" fmla="*/ 473 w 936"/>
                  <a:gd name="T47" fmla="*/ 3063 h 3369"/>
                  <a:gd name="T48" fmla="*/ 630 w 936"/>
                  <a:gd name="T49" fmla="*/ 3180 h 3369"/>
                  <a:gd name="T50" fmla="*/ 717 w 936"/>
                  <a:gd name="T51" fmla="*/ 3239 h 3369"/>
                  <a:gd name="T52" fmla="*/ 818 w 936"/>
                  <a:gd name="T53" fmla="*/ 3304 h 3369"/>
                  <a:gd name="T54" fmla="*/ 928 w 936"/>
                  <a:gd name="T55" fmla="*/ 3369 h 3369"/>
                  <a:gd name="T56" fmla="*/ 928 w 936"/>
                  <a:gd name="T57" fmla="*/ 2546 h 3369"/>
                  <a:gd name="T58" fmla="*/ 936 w 936"/>
                  <a:gd name="T59" fmla="*/ 2546 h 3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36" h="3369">
                    <a:moveTo>
                      <a:pt x="936" y="2546"/>
                    </a:moveTo>
                    <a:lnTo>
                      <a:pt x="554" y="2287"/>
                    </a:lnTo>
                    <a:lnTo>
                      <a:pt x="748" y="1652"/>
                    </a:lnTo>
                    <a:lnTo>
                      <a:pt x="731" y="1491"/>
                    </a:lnTo>
                    <a:lnTo>
                      <a:pt x="689" y="1178"/>
                    </a:lnTo>
                    <a:lnTo>
                      <a:pt x="619" y="745"/>
                    </a:lnTo>
                    <a:lnTo>
                      <a:pt x="489" y="98"/>
                    </a:lnTo>
                    <a:lnTo>
                      <a:pt x="465" y="0"/>
                    </a:lnTo>
                    <a:lnTo>
                      <a:pt x="453" y="26"/>
                    </a:lnTo>
                    <a:lnTo>
                      <a:pt x="377" y="233"/>
                    </a:lnTo>
                    <a:lnTo>
                      <a:pt x="308" y="458"/>
                    </a:lnTo>
                    <a:lnTo>
                      <a:pt x="230" y="752"/>
                    </a:lnTo>
                    <a:lnTo>
                      <a:pt x="151" y="1113"/>
                    </a:lnTo>
                    <a:lnTo>
                      <a:pt x="79" y="1541"/>
                    </a:lnTo>
                    <a:lnTo>
                      <a:pt x="21" y="2032"/>
                    </a:lnTo>
                    <a:lnTo>
                      <a:pt x="0" y="2303"/>
                    </a:lnTo>
                    <a:lnTo>
                      <a:pt x="0" y="2372"/>
                    </a:lnTo>
                    <a:lnTo>
                      <a:pt x="20" y="2507"/>
                    </a:lnTo>
                    <a:lnTo>
                      <a:pt x="66" y="2634"/>
                    </a:lnTo>
                    <a:lnTo>
                      <a:pt x="116" y="2720"/>
                    </a:lnTo>
                    <a:lnTo>
                      <a:pt x="157" y="2774"/>
                    </a:lnTo>
                    <a:lnTo>
                      <a:pt x="180" y="2800"/>
                    </a:lnTo>
                    <a:lnTo>
                      <a:pt x="277" y="2896"/>
                    </a:lnTo>
                    <a:lnTo>
                      <a:pt x="473" y="3063"/>
                    </a:lnTo>
                    <a:lnTo>
                      <a:pt x="630" y="3180"/>
                    </a:lnTo>
                    <a:lnTo>
                      <a:pt x="717" y="3239"/>
                    </a:lnTo>
                    <a:lnTo>
                      <a:pt x="818" y="3304"/>
                    </a:lnTo>
                    <a:lnTo>
                      <a:pt x="928" y="3369"/>
                    </a:lnTo>
                    <a:lnTo>
                      <a:pt x="928" y="2546"/>
                    </a:lnTo>
                    <a:lnTo>
                      <a:pt x="936" y="2546"/>
                    </a:lnTo>
                    <a:close/>
                  </a:path>
                </a:pathLst>
              </a:custGeom>
              <a:solidFill>
                <a:srgbClr val="4C3A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7" name="Freeform 35"/>
              <p:cNvSpPr>
                <a:spLocks/>
              </p:cNvSpPr>
              <p:nvPr/>
            </p:nvSpPr>
            <p:spPr bwMode="auto">
              <a:xfrm>
                <a:off x="3840" y="106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8" name="Freeform 36"/>
              <p:cNvSpPr>
                <a:spLocks/>
              </p:cNvSpPr>
              <p:nvPr/>
            </p:nvSpPr>
            <p:spPr bwMode="auto">
              <a:xfrm>
                <a:off x="3699" y="725"/>
                <a:ext cx="277" cy="341"/>
              </a:xfrm>
              <a:custGeom>
                <a:avLst/>
                <a:gdLst>
                  <a:gd name="T0" fmla="*/ 733 w 830"/>
                  <a:gd name="T1" fmla="*/ 17 h 1025"/>
                  <a:gd name="T2" fmla="*/ 424 w 830"/>
                  <a:gd name="T3" fmla="*/ 0 h 1025"/>
                  <a:gd name="T4" fmla="*/ 424 w 830"/>
                  <a:gd name="T5" fmla="*/ 0 h 1025"/>
                  <a:gd name="T6" fmla="*/ 424 w 830"/>
                  <a:gd name="T7" fmla="*/ 0 h 1025"/>
                  <a:gd name="T8" fmla="*/ 424 w 830"/>
                  <a:gd name="T9" fmla="*/ 0 h 1025"/>
                  <a:gd name="T10" fmla="*/ 424 w 830"/>
                  <a:gd name="T11" fmla="*/ 0 h 1025"/>
                  <a:gd name="T12" fmla="*/ 114 w 830"/>
                  <a:gd name="T13" fmla="*/ 17 h 1025"/>
                  <a:gd name="T14" fmla="*/ 117 w 830"/>
                  <a:gd name="T15" fmla="*/ 52 h 1025"/>
                  <a:gd name="T16" fmla="*/ 104 w 830"/>
                  <a:gd name="T17" fmla="*/ 226 h 1025"/>
                  <a:gd name="T18" fmla="*/ 88 w 830"/>
                  <a:gd name="T19" fmla="*/ 311 h 1025"/>
                  <a:gd name="T20" fmla="*/ 62 w 830"/>
                  <a:gd name="T21" fmla="*/ 403 h 1025"/>
                  <a:gd name="T22" fmla="*/ 25 w 830"/>
                  <a:gd name="T23" fmla="*/ 498 h 1025"/>
                  <a:gd name="T24" fmla="*/ 0 w 830"/>
                  <a:gd name="T25" fmla="*/ 546 h 1025"/>
                  <a:gd name="T26" fmla="*/ 0 w 830"/>
                  <a:gd name="T27" fmla="*/ 887 h 1025"/>
                  <a:gd name="T28" fmla="*/ 424 w 830"/>
                  <a:gd name="T29" fmla="*/ 1025 h 1025"/>
                  <a:gd name="T30" fmla="*/ 424 w 830"/>
                  <a:gd name="T31" fmla="*/ 1025 h 1025"/>
                  <a:gd name="T32" fmla="*/ 424 w 830"/>
                  <a:gd name="T33" fmla="*/ 1025 h 1025"/>
                  <a:gd name="T34" fmla="*/ 830 w 830"/>
                  <a:gd name="T35" fmla="*/ 896 h 1025"/>
                  <a:gd name="T36" fmla="*/ 830 w 830"/>
                  <a:gd name="T37" fmla="*/ 513 h 1025"/>
                  <a:gd name="T38" fmla="*/ 810 w 830"/>
                  <a:gd name="T39" fmla="*/ 468 h 1025"/>
                  <a:gd name="T40" fmla="*/ 778 w 830"/>
                  <a:gd name="T41" fmla="*/ 377 h 1025"/>
                  <a:gd name="T42" fmla="*/ 748 w 830"/>
                  <a:gd name="T43" fmla="*/ 248 h 1025"/>
                  <a:gd name="T44" fmla="*/ 730 w 830"/>
                  <a:gd name="T45" fmla="*/ 49 h 1025"/>
                  <a:gd name="T46" fmla="*/ 733 w 830"/>
                  <a:gd name="T47" fmla="*/ 17 h 10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30" h="1025">
                    <a:moveTo>
                      <a:pt x="733" y="17"/>
                    </a:moveTo>
                    <a:lnTo>
                      <a:pt x="424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114" y="17"/>
                    </a:lnTo>
                    <a:lnTo>
                      <a:pt x="117" y="52"/>
                    </a:lnTo>
                    <a:lnTo>
                      <a:pt x="104" y="226"/>
                    </a:lnTo>
                    <a:lnTo>
                      <a:pt x="88" y="311"/>
                    </a:lnTo>
                    <a:lnTo>
                      <a:pt x="62" y="403"/>
                    </a:lnTo>
                    <a:lnTo>
                      <a:pt x="25" y="498"/>
                    </a:lnTo>
                    <a:lnTo>
                      <a:pt x="0" y="546"/>
                    </a:lnTo>
                    <a:lnTo>
                      <a:pt x="0" y="887"/>
                    </a:lnTo>
                    <a:lnTo>
                      <a:pt x="424" y="1025"/>
                    </a:lnTo>
                    <a:lnTo>
                      <a:pt x="424" y="1025"/>
                    </a:lnTo>
                    <a:lnTo>
                      <a:pt x="424" y="1025"/>
                    </a:lnTo>
                    <a:lnTo>
                      <a:pt x="830" y="896"/>
                    </a:lnTo>
                    <a:lnTo>
                      <a:pt x="830" y="513"/>
                    </a:lnTo>
                    <a:lnTo>
                      <a:pt x="810" y="468"/>
                    </a:lnTo>
                    <a:lnTo>
                      <a:pt x="778" y="377"/>
                    </a:lnTo>
                    <a:lnTo>
                      <a:pt x="748" y="248"/>
                    </a:lnTo>
                    <a:lnTo>
                      <a:pt x="730" y="49"/>
                    </a:lnTo>
                    <a:lnTo>
                      <a:pt x="733" y="17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9" name="Freeform 37"/>
              <p:cNvSpPr>
                <a:spLocks/>
              </p:cNvSpPr>
              <p:nvPr/>
            </p:nvSpPr>
            <p:spPr bwMode="auto">
              <a:xfrm>
                <a:off x="3840" y="106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0" name="Freeform 38"/>
              <p:cNvSpPr>
                <a:spLocks/>
              </p:cNvSpPr>
              <p:nvPr/>
            </p:nvSpPr>
            <p:spPr bwMode="auto">
              <a:xfrm>
                <a:off x="3840" y="106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1" name="Freeform 39"/>
              <p:cNvSpPr>
                <a:spLocks/>
              </p:cNvSpPr>
              <p:nvPr/>
            </p:nvSpPr>
            <p:spPr bwMode="auto">
              <a:xfrm>
                <a:off x="3699" y="730"/>
                <a:ext cx="277" cy="339"/>
              </a:xfrm>
              <a:custGeom>
                <a:avLst/>
                <a:gdLst>
                  <a:gd name="T0" fmla="*/ 830 w 830"/>
                  <a:gd name="T1" fmla="*/ 496 h 1017"/>
                  <a:gd name="T2" fmla="*/ 830 w 830"/>
                  <a:gd name="T3" fmla="*/ 887 h 1017"/>
                  <a:gd name="T4" fmla="*/ 424 w 830"/>
                  <a:gd name="T5" fmla="*/ 1017 h 1017"/>
                  <a:gd name="T6" fmla="*/ 424 w 830"/>
                  <a:gd name="T7" fmla="*/ 1017 h 1017"/>
                  <a:gd name="T8" fmla="*/ 424 w 830"/>
                  <a:gd name="T9" fmla="*/ 1017 h 1017"/>
                  <a:gd name="T10" fmla="*/ 0 w 830"/>
                  <a:gd name="T11" fmla="*/ 879 h 1017"/>
                  <a:gd name="T12" fmla="*/ 0 w 830"/>
                  <a:gd name="T13" fmla="*/ 537 h 1017"/>
                  <a:gd name="T14" fmla="*/ 23 w 830"/>
                  <a:gd name="T15" fmla="*/ 494 h 1017"/>
                  <a:gd name="T16" fmla="*/ 61 w 830"/>
                  <a:gd name="T17" fmla="*/ 409 h 1017"/>
                  <a:gd name="T18" fmla="*/ 74 w 830"/>
                  <a:gd name="T19" fmla="*/ 366 h 1017"/>
                  <a:gd name="T20" fmla="*/ 93 w 830"/>
                  <a:gd name="T21" fmla="*/ 297 h 1017"/>
                  <a:gd name="T22" fmla="*/ 113 w 830"/>
                  <a:gd name="T23" fmla="*/ 172 h 1017"/>
                  <a:gd name="T24" fmla="*/ 116 w 830"/>
                  <a:gd name="T25" fmla="*/ 36 h 1017"/>
                  <a:gd name="T26" fmla="*/ 114 w 830"/>
                  <a:gd name="T27" fmla="*/ 16 h 1017"/>
                  <a:gd name="T28" fmla="*/ 424 w 830"/>
                  <a:gd name="T29" fmla="*/ 0 h 1017"/>
                  <a:gd name="T30" fmla="*/ 424 w 830"/>
                  <a:gd name="T31" fmla="*/ 0 h 1017"/>
                  <a:gd name="T32" fmla="*/ 424 w 830"/>
                  <a:gd name="T33" fmla="*/ 0 h 1017"/>
                  <a:gd name="T34" fmla="*/ 424 w 830"/>
                  <a:gd name="T35" fmla="*/ 0 h 1017"/>
                  <a:gd name="T36" fmla="*/ 424 w 830"/>
                  <a:gd name="T37" fmla="*/ 0 h 1017"/>
                  <a:gd name="T38" fmla="*/ 733 w 830"/>
                  <a:gd name="T39" fmla="*/ 16 h 1017"/>
                  <a:gd name="T40" fmla="*/ 730 w 830"/>
                  <a:gd name="T41" fmla="*/ 35 h 1017"/>
                  <a:gd name="T42" fmla="*/ 735 w 830"/>
                  <a:gd name="T43" fmla="*/ 166 h 1017"/>
                  <a:gd name="T44" fmla="*/ 755 w 830"/>
                  <a:gd name="T45" fmla="*/ 288 h 1017"/>
                  <a:gd name="T46" fmla="*/ 774 w 830"/>
                  <a:gd name="T47" fmla="*/ 357 h 1017"/>
                  <a:gd name="T48" fmla="*/ 798 w 830"/>
                  <a:gd name="T49" fmla="*/ 415 h 1017"/>
                  <a:gd name="T50" fmla="*/ 830 w 830"/>
                  <a:gd name="T51" fmla="*/ 496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30" h="1017">
                    <a:moveTo>
                      <a:pt x="830" y="496"/>
                    </a:moveTo>
                    <a:lnTo>
                      <a:pt x="830" y="887"/>
                    </a:lnTo>
                    <a:lnTo>
                      <a:pt x="424" y="1017"/>
                    </a:lnTo>
                    <a:lnTo>
                      <a:pt x="424" y="1017"/>
                    </a:lnTo>
                    <a:lnTo>
                      <a:pt x="424" y="1017"/>
                    </a:lnTo>
                    <a:lnTo>
                      <a:pt x="0" y="879"/>
                    </a:lnTo>
                    <a:lnTo>
                      <a:pt x="0" y="537"/>
                    </a:lnTo>
                    <a:lnTo>
                      <a:pt x="23" y="494"/>
                    </a:lnTo>
                    <a:lnTo>
                      <a:pt x="61" y="409"/>
                    </a:lnTo>
                    <a:lnTo>
                      <a:pt x="74" y="366"/>
                    </a:lnTo>
                    <a:lnTo>
                      <a:pt x="93" y="297"/>
                    </a:lnTo>
                    <a:lnTo>
                      <a:pt x="113" y="172"/>
                    </a:lnTo>
                    <a:lnTo>
                      <a:pt x="116" y="36"/>
                    </a:lnTo>
                    <a:lnTo>
                      <a:pt x="114" y="16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733" y="16"/>
                    </a:lnTo>
                    <a:lnTo>
                      <a:pt x="730" y="35"/>
                    </a:lnTo>
                    <a:lnTo>
                      <a:pt x="735" y="166"/>
                    </a:lnTo>
                    <a:lnTo>
                      <a:pt x="755" y="288"/>
                    </a:lnTo>
                    <a:lnTo>
                      <a:pt x="774" y="357"/>
                    </a:lnTo>
                    <a:lnTo>
                      <a:pt x="798" y="415"/>
                    </a:lnTo>
                    <a:lnTo>
                      <a:pt x="830" y="496"/>
                    </a:lnTo>
                    <a:close/>
                  </a:path>
                </a:pathLst>
              </a:custGeom>
              <a:solidFill>
                <a:srgbClr val="FCBB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2" name="Freeform 40"/>
              <p:cNvSpPr>
                <a:spLocks/>
              </p:cNvSpPr>
              <p:nvPr/>
            </p:nvSpPr>
            <p:spPr bwMode="auto">
              <a:xfrm>
                <a:off x="3840" y="106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3" name="Freeform 41"/>
              <p:cNvSpPr>
                <a:spLocks/>
              </p:cNvSpPr>
              <p:nvPr/>
            </p:nvSpPr>
            <p:spPr bwMode="auto">
              <a:xfrm>
                <a:off x="3721" y="728"/>
                <a:ext cx="236" cy="172"/>
              </a:xfrm>
              <a:custGeom>
                <a:avLst/>
                <a:gdLst>
                  <a:gd name="T0" fmla="*/ 709 w 709"/>
                  <a:gd name="T1" fmla="*/ 349 h 518"/>
                  <a:gd name="T2" fmla="*/ 684 w 709"/>
                  <a:gd name="T3" fmla="*/ 383 h 518"/>
                  <a:gd name="T4" fmla="*/ 661 w 709"/>
                  <a:gd name="T5" fmla="*/ 406 h 518"/>
                  <a:gd name="T6" fmla="*/ 611 w 709"/>
                  <a:gd name="T7" fmla="*/ 447 h 518"/>
                  <a:gd name="T8" fmla="*/ 553 w 709"/>
                  <a:gd name="T9" fmla="*/ 479 h 518"/>
                  <a:gd name="T10" fmla="*/ 490 w 709"/>
                  <a:gd name="T11" fmla="*/ 499 h 518"/>
                  <a:gd name="T12" fmla="*/ 457 w 709"/>
                  <a:gd name="T13" fmla="*/ 504 h 518"/>
                  <a:gd name="T14" fmla="*/ 399 w 709"/>
                  <a:gd name="T15" fmla="*/ 512 h 518"/>
                  <a:gd name="T16" fmla="*/ 375 w 709"/>
                  <a:gd name="T17" fmla="*/ 518 h 518"/>
                  <a:gd name="T18" fmla="*/ 326 w 709"/>
                  <a:gd name="T19" fmla="*/ 518 h 518"/>
                  <a:gd name="T20" fmla="*/ 301 w 709"/>
                  <a:gd name="T21" fmla="*/ 512 h 518"/>
                  <a:gd name="T22" fmla="*/ 245 w 709"/>
                  <a:gd name="T23" fmla="*/ 504 h 518"/>
                  <a:gd name="T24" fmla="*/ 212 w 709"/>
                  <a:gd name="T25" fmla="*/ 498 h 518"/>
                  <a:gd name="T26" fmla="*/ 148 w 709"/>
                  <a:gd name="T27" fmla="*/ 476 h 518"/>
                  <a:gd name="T28" fmla="*/ 89 w 709"/>
                  <a:gd name="T29" fmla="*/ 446 h 518"/>
                  <a:gd name="T30" fmla="*/ 39 w 709"/>
                  <a:gd name="T31" fmla="*/ 406 h 518"/>
                  <a:gd name="T32" fmla="*/ 16 w 709"/>
                  <a:gd name="T33" fmla="*/ 383 h 518"/>
                  <a:gd name="T34" fmla="*/ 0 w 709"/>
                  <a:gd name="T35" fmla="*/ 365 h 518"/>
                  <a:gd name="T36" fmla="*/ 19 w 709"/>
                  <a:gd name="T37" fmla="*/ 296 h 518"/>
                  <a:gd name="T38" fmla="*/ 39 w 709"/>
                  <a:gd name="T39" fmla="*/ 172 h 518"/>
                  <a:gd name="T40" fmla="*/ 43 w 709"/>
                  <a:gd name="T41" fmla="*/ 37 h 518"/>
                  <a:gd name="T42" fmla="*/ 40 w 709"/>
                  <a:gd name="T43" fmla="*/ 15 h 518"/>
                  <a:gd name="T44" fmla="*/ 350 w 709"/>
                  <a:gd name="T45" fmla="*/ 0 h 518"/>
                  <a:gd name="T46" fmla="*/ 350 w 709"/>
                  <a:gd name="T47" fmla="*/ 0 h 518"/>
                  <a:gd name="T48" fmla="*/ 350 w 709"/>
                  <a:gd name="T49" fmla="*/ 0 h 518"/>
                  <a:gd name="T50" fmla="*/ 350 w 709"/>
                  <a:gd name="T51" fmla="*/ 0 h 518"/>
                  <a:gd name="T52" fmla="*/ 350 w 709"/>
                  <a:gd name="T53" fmla="*/ 0 h 518"/>
                  <a:gd name="T54" fmla="*/ 660 w 709"/>
                  <a:gd name="T55" fmla="*/ 15 h 518"/>
                  <a:gd name="T56" fmla="*/ 664 w 709"/>
                  <a:gd name="T57" fmla="*/ 31 h 518"/>
                  <a:gd name="T58" fmla="*/ 673 w 709"/>
                  <a:gd name="T59" fmla="*/ 162 h 518"/>
                  <a:gd name="T60" fmla="*/ 691 w 709"/>
                  <a:gd name="T61" fmla="*/ 283 h 518"/>
                  <a:gd name="T62" fmla="*/ 709 w 709"/>
                  <a:gd name="T63" fmla="*/ 349 h 5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09" h="518">
                    <a:moveTo>
                      <a:pt x="709" y="349"/>
                    </a:moveTo>
                    <a:lnTo>
                      <a:pt x="684" y="383"/>
                    </a:lnTo>
                    <a:lnTo>
                      <a:pt x="661" y="406"/>
                    </a:lnTo>
                    <a:lnTo>
                      <a:pt x="611" y="447"/>
                    </a:lnTo>
                    <a:lnTo>
                      <a:pt x="553" y="479"/>
                    </a:lnTo>
                    <a:lnTo>
                      <a:pt x="490" y="499"/>
                    </a:lnTo>
                    <a:lnTo>
                      <a:pt x="457" y="504"/>
                    </a:lnTo>
                    <a:lnTo>
                      <a:pt x="399" y="512"/>
                    </a:lnTo>
                    <a:lnTo>
                      <a:pt x="375" y="518"/>
                    </a:lnTo>
                    <a:lnTo>
                      <a:pt x="326" y="518"/>
                    </a:lnTo>
                    <a:lnTo>
                      <a:pt x="301" y="512"/>
                    </a:lnTo>
                    <a:lnTo>
                      <a:pt x="245" y="504"/>
                    </a:lnTo>
                    <a:lnTo>
                      <a:pt x="212" y="498"/>
                    </a:lnTo>
                    <a:lnTo>
                      <a:pt x="148" y="476"/>
                    </a:lnTo>
                    <a:lnTo>
                      <a:pt x="89" y="446"/>
                    </a:lnTo>
                    <a:lnTo>
                      <a:pt x="39" y="406"/>
                    </a:lnTo>
                    <a:lnTo>
                      <a:pt x="16" y="383"/>
                    </a:lnTo>
                    <a:lnTo>
                      <a:pt x="0" y="365"/>
                    </a:lnTo>
                    <a:lnTo>
                      <a:pt x="19" y="296"/>
                    </a:lnTo>
                    <a:lnTo>
                      <a:pt x="39" y="172"/>
                    </a:lnTo>
                    <a:lnTo>
                      <a:pt x="43" y="37"/>
                    </a:lnTo>
                    <a:lnTo>
                      <a:pt x="40" y="15"/>
                    </a:lnTo>
                    <a:lnTo>
                      <a:pt x="350" y="0"/>
                    </a:lnTo>
                    <a:lnTo>
                      <a:pt x="350" y="0"/>
                    </a:lnTo>
                    <a:lnTo>
                      <a:pt x="350" y="0"/>
                    </a:lnTo>
                    <a:lnTo>
                      <a:pt x="350" y="0"/>
                    </a:lnTo>
                    <a:lnTo>
                      <a:pt x="350" y="0"/>
                    </a:lnTo>
                    <a:lnTo>
                      <a:pt x="660" y="15"/>
                    </a:lnTo>
                    <a:lnTo>
                      <a:pt x="664" y="31"/>
                    </a:lnTo>
                    <a:lnTo>
                      <a:pt x="673" y="162"/>
                    </a:lnTo>
                    <a:lnTo>
                      <a:pt x="691" y="283"/>
                    </a:lnTo>
                    <a:lnTo>
                      <a:pt x="709" y="349"/>
                    </a:lnTo>
                    <a:close/>
                  </a:path>
                </a:pathLst>
              </a:custGeom>
              <a:solidFill>
                <a:srgbClr val="F7AD3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4" name="Freeform 42"/>
              <p:cNvSpPr>
                <a:spLocks/>
              </p:cNvSpPr>
              <p:nvPr/>
            </p:nvSpPr>
            <p:spPr bwMode="auto">
              <a:xfrm>
                <a:off x="3642" y="399"/>
                <a:ext cx="396" cy="469"/>
              </a:xfrm>
              <a:custGeom>
                <a:avLst/>
                <a:gdLst>
                  <a:gd name="T0" fmla="*/ 586 w 1188"/>
                  <a:gd name="T1" fmla="*/ 0 h 1406"/>
                  <a:gd name="T2" fmla="*/ 0 w 1188"/>
                  <a:gd name="T3" fmla="*/ 0 h 1406"/>
                  <a:gd name="T4" fmla="*/ 98 w 1188"/>
                  <a:gd name="T5" fmla="*/ 986 h 1406"/>
                  <a:gd name="T6" fmla="*/ 102 w 1188"/>
                  <a:gd name="T7" fmla="*/ 1013 h 1406"/>
                  <a:gd name="T8" fmla="*/ 114 w 1188"/>
                  <a:gd name="T9" fmla="*/ 1065 h 1406"/>
                  <a:gd name="T10" fmla="*/ 134 w 1188"/>
                  <a:gd name="T11" fmla="*/ 1112 h 1406"/>
                  <a:gd name="T12" fmla="*/ 161 w 1188"/>
                  <a:gd name="T13" fmla="*/ 1154 h 1406"/>
                  <a:gd name="T14" fmla="*/ 180 w 1188"/>
                  <a:gd name="T15" fmla="*/ 1173 h 1406"/>
                  <a:gd name="T16" fmla="*/ 261 w 1188"/>
                  <a:gd name="T17" fmla="*/ 1271 h 1406"/>
                  <a:gd name="T18" fmla="*/ 282 w 1188"/>
                  <a:gd name="T19" fmla="*/ 1294 h 1406"/>
                  <a:gd name="T20" fmla="*/ 334 w 1188"/>
                  <a:gd name="T21" fmla="*/ 1335 h 1406"/>
                  <a:gd name="T22" fmla="*/ 392 w 1188"/>
                  <a:gd name="T23" fmla="*/ 1369 h 1406"/>
                  <a:gd name="T24" fmla="*/ 455 w 1188"/>
                  <a:gd name="T25" fmla="*/ 1389 h 1406"/>
                  <a:gd name="T26" fmla="*/ 488 w 1188"/>
                  <a:gd name="T27" fmla="*/ 1393 h 1406"/>
                  <a:gd name="T28" fmla="*/ 546 w 1188"/>
                  <a:gd name="T29" fmla="*/ 1400 h 1406"/>
                  <a:gd name="T30" fmla="*/ 570 w 1188"/>
                  <a:gd name="T31" fmla="*/ 1406 h 1406"/>
                  <a:gd name="T32" fmla="*/ 619 w 1188"/>
                  <a:gd name="T33" fmla="*/ 1406 h 1406"/>
                  <a:gd name="T34" fmla="*/ 644 w 1188"/>
                  <a:gd name="T35" fmla="*/ 1400 h 1406"/>
                  <a:gd name="T36" fmla="*/ 700 w 1188"/>
                  <a:gd name="T37" fmla="*/ 1393 h 1406"/>
                  <a:gd name="T38" fmla="*/ 733 w 1188"/>
                  <a:gd name="T39" fmla="*/ 1386 h 1406"/>
                  <a:gd name="T40" fmla="*/ 796 w 1188"/>
                  <a:gd name="T41" fmla="*/ 1364 h 1406"/>
                  <a:gd name="T42" fmla="*/ 855 w 1188"/>
                  <a:gd name="T43" fmla="*/ 1334 h 1406"/>
                  <a:gd name="T44" fmla="*/ 906 w 1188"/>
                  <a:gd name="T45" fmla="*/ 1294 h 1406"/>
                  <a:gd name="T46" fmla="*/ 927 w 1188"/>
                  <a:gd name="T47" fmla="*/ 1271 h 1406"/>
                  <a:gd name="T48" fmla="*/ 1009 w 1188"/>
                  <a:gd name="T49" fmla="*/ 1173 h 1406"/>
                  <a:gd name="T50" fmla="*/ 1038 w 1188"/>
                  <a:gd name="T51" fmla="*/ 1130 h 1406"/>
                  <a:gd name="T52" fmla="*/ 1073 w 1188"/>
                  <a:gd name="T53" fmla="*/ 1059 h 1406"/>
                  <a:gd name="T54" fmla="*/ 1087 w 1188"/>
                  <a:gd name="T55" fmla="*/ 1010 h 1406"/>
                  <a:gd name="T56" fmla="*/ 1090 w 1188"/>
                  <a:gd name="T57" fmla="*/ 986 h 1406"/>
                  <a:gd name="T58" fmla="*/ 1188 w 1188"/>
                  <a:gd name="T59" fmla="*/ 0 h 1406"/>
                  <a:gd name="T60" fmla="*/ 586 w 1188"/>
                  <a:gd name="T61" fmla="*/ 0 h 1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188" h="1406">
                    <a:moveTo>
                      <a:pt x="586" y="0"/>
                    </a:moveTo>
                    <a:lnTo>
                      <a:pt x="0" y="0"/>
                    </a:lnTo>
                    <a:lnTo>
                      <a:pt x="98" y="986"/>
                    </a:lnTo>
                    <a:lnTo>
                      <a:pt x="102" y="1013"/>
                    </a:lnTo>
                    <a:lnTo>
                      <a:pt x="114" y="1065"/>
                    </a:lnTo>
                    <a:lnTo>
                      <a:pt x="134" y="1112"/>
                    </a:lnTo>
                    <a:lnTo>
                      <a:pt x="161" y="1154"/>
                    </a:lnTo>
                    <a:lnTo>
                      <a:pt x="180" y="1173"/>
                    </a:lnTo>
                    <a:lnTo>
                      <a:pt x="261" y="1271"/>
                    </a:lnTo>
                    <a:lnTo>
                      <a:pt x="282" y="1294"/>
                    </a:lnTo>
                    <a:lnTo>
                      <a:pt x="334" y="1335"/>
                    </a:lnTo>
                    <a:lnTo>
                      <a:pt x="392" y="1369"/>
                    </a:lnTo>
                    <a:lnTo>
                      <a:pt x="455" y="1389"/>
                    </a:lnTo>
                    <a:lnTo>
                      <a:pt x="488" y="1393"/>
                    </a:lnTo>
                    <a:lnTo>
                      <a:pt x="546" y="1400"/>
                    </a:lnTo>
                    <a:lnTo>
                      <a:pt x="570" y="1406"/>
                    </a:lnTo>
                    <a:lnTo>
                      <a:pt x="619" y="1406"/>
                    </a:lnTo>
                    <a:lnTo>
                      <a:pt x="644" y="1400"/>
                    </a:lnTo>
                    <a:lnTo>
                      <a:pt x="700" y="1393"/>
                    </a:lnTo>
                    <a:lnTo>
                      <a:pt x="733" y="1386"/>
                    </a:lnTo>
                    <a:lnTo>
                      <a:pt x="796" y="1364"/>
                    </a:lnTo>
                    <a:lnTo>
                      <a:pt x="855" y="1334"/>
                    </a:lnTo>
                    <a:lnTo>
                      <a:pt x="906" y="1294"/>
                    </a:lnTo>
                    <a:lnTo>
                      <a:pt x="927" y="1271"/>
                    </a:lnTo>
                    <a:lnTo>
                      <a:pt x="1009" y="1173"/>
                    </a:lnTo>
                    <a:lnTo>
                      <a:pt x="1038" y="1130"/>
                    </a:lnTo>
                    <a:lnTo>
                      <a:pt x="1073" y="1059"/>
                    </a:lnTo>
                    <a:lnTo>
                      <a:pt x="1087" y="1010"/>
                    </a:lnTo>
                    <a:lnTo>
                      <a:pt x="1090" y="986"/>
                    </a:lnTo>
                    <a:lnTo>
                      <a:pt x="1188" y="0"/>
                    </a:lnTo>
                    <a:lnTo>
                      <a:pt x="586" y="0"/>
                    </a:lnTo>
                    <a:close/>
                  </a:path>
                </a:pathLst>
              </a:custGeom>
              <a:solidFill>
                <a:srgbClr val="FDCC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5" name="Freeform 43"/>
              <p:cNvSpPr>
                <a:spLocks/>
              </p:cNvSpPr>
              <p:nvPr/>
            </p:nvSpPr>
            <p:spPr bwMode="auto">
              <a:xfrm>
                <a:off x="3989" y="534"/>
                <a:ext cx="71" cy="95"/>
              </a:xfrm>
              <a:custGeom>
                <a:avLst/>
                <a:gdLst>
                  <a:gd name="T0" fmla="*/ 159 w 212"/>
                  <a:gd name="T1" fmla="*/ 5 h 285"/>
                  <a:gd name="T2" fmla="*/ 176 w 212"/>
                  <a:gd name="T3" fmla="*/ 14 h 285"/>
                  <a:gd name="T4" fmla="*/ 200 w 212"/>
                  <a:gd name="T5" fmla="*/ 47 h 285"/>
                  <a:gd name="T6" fmla="*/ 212 w 212"/>
                  <a:gd name="T7" fmla="*/ 95 h 285"/>
                  <a:gd name="T8" fmla="*/ 206 w 212"/>
                  <a:gd name="T9" fmla="*/ 149 h 285"/>
                  <a:gd name="T10" fmla="*/ 197 w 212"/>
                  <a:gd name="T11" fmla="*/ 177 h 285"/>
                  <a:gd name="T12" fmla="*/ 184 w 212"/>
                  <a:gd name="T13" fmla="*/ 204 h 285"/>
                  <a:gd name="T14" fmla="*/ 153 w 212"/>
                  <a:gd name="T15" fmla="*/ 249 h 285"/>
                  <a:gd name="T16" fmla="*/ 114 w 212"/>
                  <a:gd name="T17" fmla="*/ 276 h 285"/>
                  <a:gd name="T18" fmla="*/ 72 w 212"/>
                  <a:gd name="T19" fmla="*/ 285 h 285"/>
                  <a:gd name="T20" fmla="*/ 53 w 212"/>
                  <a:gd name="T21" fmla="*/ 279 h 285"/>
                  <a:gd name="T22" fmla="*/ 35 w 212"/>
                  <a:gd name="T23" fmla="*/ 270 h 285"/>
                  <a:gd name="T24" fmla="*/ 10 w 212"/>
                  <a:gd name="T25" fmla="*/ 236 h 285"/>
                  <a:gd name="T26" fmla="*/ 0 w 212"/>
                  <a:gd name="T27" fmla="*/ 190 h 285"/>
                  <a:gd name="T28" fmla="*/ 4 w 212"/>
                  <a:gd name="T29" fmla="*/ 135 h 285"/>
                  <a:gd name="T30" fmla="*/ 15 w 212"/>
                  <a:gd name="T31" fmla="*/ 108 h 285"/>
                  <a:gd name="T32" fmla="*/ 26 w 212"/>
                  <a:gd name="T33" fmla="*/ 80 h 285"/>
                  <a:gd name="T34" fmla="*/ 59 w 212"/>
                  <a:gd name="T35" fmla="*/ 36 h 285"/>
                  <a:gd name="T36" fmla="*/ 98 w 212"/>
                  <a:gd name="T37" fmla="*/ 8 h 285"/>
                  <a:gd name="T38" fmla="*/ 138 w 212"/>
                  <a:gd name="T39" fmla="*/ 0 h 285"/>
                  <a:gd name="T40" fmla="*/ 159 w 212"/>
                  <a:gd name="T41" fmla="*/ 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2" h="285">
                    <a:moveTo>
                      <a:pt x="159" y="5"/>
                    </a:moveTo>
                    <a:lnTo>
                      <a:pt x="176" y="14"/>
                    </a:lnTo>
                    <a:lnTo>
                      <a:pt x="200" y="47"/>
                    </a:lnTo>
                    <a:lnTo>
                      <a:pt x="212" y="95"/>
                    </a:lnTo>
                    <a:lnTo>
                      <a:pt x="206" y="149"/>
                    </a:lnTo>
                    <a:lnTo>
                      <a:pt x="197" y="177"/>
                    </a:lnTo>
                    <a:lnTo>
                      <a:pt x="184" y="204"/>
                    </a:lnTo>
                    <a:lnTo>
                      <a:pt x="153" y="249"/>
                    </a:lnTo>
                    <a:lnTo>
                      <a:pt x="114" y="276"/>
                    </a:lnTo>
                    <a:lnTo>
                      <a:pt x="72" y="285"/>
                    </a:lnTo>
                    <a:lnTo>
                      <a:pt x="53" y="279"/>
                    </a:lnTo>
                    <a:lnTo>
                      <a:pt x="35" y="270"/>
                    </a:lnTo>
                    <a:lnTo>
                      <a:pt x="10" y="236"/>
                    </a:lnTo>
                    <a:lnTo>
                      <a:pt x="0" y="190"/>
                    </a:lnTo>
                    <a:lnTo>
                      <a:pt x="4" y="135"/>
                    </a:lnTo>
                    <a:lnTo>
                      <a:pt x="15" y="108"/>
                    </a:lnTo>
                    <a:lnTo>
                      <a:pt x="26" y="80"/>
                    </a:lnTo>
                    <a:lnTo>
                      <a:pt x="59" y="36"/>
                    </a:lnTo>
                    <a:lnTo>
                      <a:pt x="98" y="8"/>
                    </a:lnTo>
                    <a:lnTo>
                      <a:pt x="138" y="0"/>
                    </a:lnTo>
                    <a:lnTo>
                      <a:pt x="159" y="5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6" name="Freeform 44"/>
              <p:cNvSpPr>
                <a:spLocks/>
              </p:cNvSpPr>
              <p:nvPr/>
            </p:nvSpPr>
            <p:spPr bwMode="auto">
              <a:xfrm>
                <a:off x="3616" y="532"/>
                <a:ext cx="71" cy="95"/>
              </a:xfrm>
              <a:custGeom>
                <a:avLst/>
                <a:gdLst>
                  <a:gd name="T0" fmla="*/ 159 w 212"/>
                  <a:gd name="T1" fmla="*/ 280 h 284"/>
                  <a:gd name="T2" fmla="*/ 140 w 212"/>
                  <a:gd name="T3" fmla="*/ 284 h 284"/>
                  <a:gd name="T4" fmla="*/ 98 w 212"/>
                  <a:gd name="T5" fmla="*/ 277 h 284"/>
                  <a:gd name="T6" fmla="*/ 59 w 212"/>
                  <a:gd name="T7" fmla="*/ 248 h 284"/>
                  <a:gd name="T8" fmla="*/ 28 w 212"/>
                  <a:gd name="T9" fmla="*/ 205 h 284"/>
                  <a:gd name="T10" fmla="*/ 15 w 212"/>
                  <a:gd name="T11" fmla="*/ 178 h 284"/>
                  <a:gd name="T12" fmla="*/ 6 w 212"/>
                  <a:gd name="T13" fmla="*/ 149 h 284"/>
                  <a:gd name="T14" fmla="*/ 0 w 212"/>
                  <a:gd name="T15" fmla="*/ 95 h 284"/>
                  <a:gd name="T16" fmla="*/ 12 w 212"/>
                  <a:gd name="T17" fmla="*/ 48 h 284"/>
                  <a:gd name="T18" fmla="*/ 36 w 212"/>
                  <a:gd name="T19" fmla="*/ 15 h 284"/>
                  <a:gd name="T20" fmla="*/ 53 w 212"/>
                  <a:gd name="T21" fmla="*/ 6 h 284"/>
                  <a:gd name="T22" fmla="*/ 74 w 212"/>
                  <a:gd name="T23" fmla="*/ 0 h 284"/>
                  <a:gd name="T24" fmla="*/ 114 w 212"/>
                  <a:gd name="T25" fmla="*/ 9 h 284"/>
                  <a:gd name="T26" fmla="*/ 153 w 212"/>
                  <a:gd name="T27" fmla="*/ 36 h 284"/>
                  <a:gd name="T28" fmla="*/ 186 w 212"/>
                  <a:gd name="T29" fmla="*/ 80 h 284"/>
                  <a:gd name="T30" fmla="*/ 197 w 212"/>
                  <a:gd name="T31" fmla="*/ 107 h 284"/>
                  <a:gd name="T32" fmla="*/ 206 w 212"/>
                  <a:gd name="T33" fmla="*/ 136 h 284"/>
                  <a:gd name="T34" fmla="*/ 212 w 212"/>
                  <a:gd name="T35" fmla="*/ 190 h 284"/>
                  <a:gd name="T36" fmla="*/ 202 w 212"/>
                  <a:gd name="T37" fmla="*/ 237 h 284"/>
                  <a:gd name="T38" fmla="*/ 176 w 212"/>
                  <a:gd name="T39" fmla="*/ 270 h 284"/>
                  <a:gd name="T40" fmla="*/ 159 w 212"/>
                  <a:gd name="T41" fmla="*/ 280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2" h="284">
                    <a:moveTo>
                      <a:pt x="159" y="280"/>
                    </a:moveTo>
                    <a:lnTo>
                      <a:pt x="140" y="284"/>
                    </a:lnTo>
                    <a:lnTo>
                      <a:pt x="98" y="277"/>
                    </a:lnTo>
                    <a:lnTo>
                      <a:pt x="59" y="248"/>
                    </a:lnTo>
                    <a:lnTo>
                      <a:pt x="28" y="205"/>
                    </a:lnTo>
                    <a:lnTo>
                      <a:pt x="15" y="178"/>
                    </a:lnTo>
                    <a:lnTo>
                      <a:pt x="6" y="149"/>
                    </a:lnTo>
                    <a:lnTo>
                      <a:pt x="0" y="95"/>
                    </a:lnTo>
                    <a:lnTo>
                      <a:pt x="12" y="48"/>
                    </a:lnTo>
                    <a:lnTo>
                      <a:pt x="36" y="15"/>
                    </a:lnTo>
                    <a:lnTo>
                      <a:pt x="53" y="6"/>
                    </a:lnTo>
                    <a:lnTo>
                      <a:pt x="74" y="0"/>
                    </a:lnTo>
                    <a:lnTo>
                      <a:pt x="114" y="9"/>
                    </a:lnTo>
                    <a:lnTo>
                      <a:pt x="153" y="36"/>
                    </a:lnTo>
                    <a:lnTo>
                      <a:pt x="186" y="80"/>
                    </a:lnTo>
                    <a:lnTo>
                      <a:pt x="197" y="107"/>
                    </a:lnTo>
                    <a:lnTo>
                      <a:pt x="206" y="136"/>
                    </a:lnTo>
                    <a:lnTo>
                      <a:pt x="212" y="190"/>
                    </a:lnTo>
                    <a:lnTo>
                      <a:pt x="202" y="237"/>
                    </a:lnTo>
                    <a:lnTo>
                      <a:pt x="176" y="270"/>
                    </a:lnTo>
                    <a:lnTo>
                      <a:pt x="159" y="280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7" name="Freeform 45"/>
              <p:cNvSpPr>
                <a:spLocks/>
              </p:cNvSpPr>
              <p:nvPr/>
            </p:nvSpPr>
            <p:spPr bwMode="auto">
              <a:xfrm>
                <a:off x="3623" y="491"/>
                <a:ext cx="52" cy="136"/>
              </a:xfrm>
              <a:custGeom>
                <a:avLst/>
                <a:gdLst>
                  <a:gd name="T0" fmla="*/ 154 w 154"/>
                  <a:gd name="T1" fmla="*/ 0 h 408"/>
                  <a:gd name="T2" fmla="*/ 0 w 154"/>
                  <a:gd name="T3" fmla="*/ 0 h 408"/>
                  <a:gd name="T4" fmla="*/ 40 w 154"/>
                  <a:gd name="T5" fmla="*/ 150 h 408"/>
                  <a:gd name="T6" fmla="*/ 119 w 154"/>
                  <a:gd name="T7" fmla="*/ 382 h 408"/>
                  <a:gd name="T8" fmla="*/ 129 w 154"/>
                  <a:gd name="T9" fmla="*/ 408 h 408"/>
                  <a:gd name="T10" fmla="*/ 119 w 154"/>
                  <a:gd name="T11" fmla="*/ 347 h 408"/>
                  <a:gd name="T12" fmla="*/ 114 w 154"/>
                  <a:gd name="T13" fmla="*/ 235 h 408"/>
                  <a:gd name="T14" fmla="*/ 124 w 154"/>
                  <a:gd name="T15" fmla="*/ 132 h 408"/>
                  <a:gd name="T16" fmla="*/ 142 w 154"/>
                  <a:gd name="T17" fmla="*/ 42 h 408"/>
                  <a:gd name="T18" fmla="*/ 154 w 154"/>
                  <a:gd name="T19" fmla="*/ 0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408">
                    <a:moveTo>
                      <a:pt x="154" y="0"/>
                    </a:moveTo>
                    <a:lnTo>
                      <a:pt x="0" y="0"/>
                    </a:lnTo>
                    <a:lnTo>
                      <a:pt x="40" y="150"/>
                    </a:lnTo>
                    <a:lnTo>
                      <a:pt x="119" y="382"/>
                    </a:lnTo>
                    <a:lnTo>
                      <a:pt x="129" y="408"/>
                    </a:lnTo>
                    <a:lnTo>
                      <a:pt x="119" y="347"/>
                    </a:lnTo>
                    <a:lnTo>
                      <a:pt x="114" y="235"/>
                    </a:lnTo>
                    <a:lnTo>
                      <a:pt x="124" y="132"/>
                    </a:lnTo>
                    <a:lnTo>
                      <a:pt x="142" y="42"/>
                    </a:lnTo>
                    <a:lnTo>
                      <a:pt x="154" y="0"/>
                    </a:lnTo>
                    <a:close/>
                  </a:path>
                </a:pathLst>
              </a:custGeom>
              <a:solidFill>
                <a:srgbClr val="3044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8" name="Freeform 46"/>
              <p:cNvSpPr>
                <a:spLocks/>
              </p:cNvSpPr>
              <p:nvPr/>
            </p:nvSpPr>
            <p:spPr bwMode="auto">
              <a:xfrm>
                <a:off x="3992" y="491"/>
                <a:ext cx="60" cy="112"/>
              </a:xfrm>
              <a:custGeom>
                <a:avLst/>
                <a:gdLst>
                  <a:gd name="T0" fmla="*/ 0 w 180"/>
                  <a:gd name="T1" fmla="*/ 0 h 334"/>
                  <a:gd name="T2" fmla="*/ 14 w 180"/>
                  <a:gd name="T3" fmla="*/ 55 h 334"/>
                  <a:gd name="T4" fmla="*/ 34 w 180"/>
                  <a:gd name="T5" fmla="*/ 167 h 334"/>
                  <a:gd name="T6" fmla="*/ 47 w 180"/>
                  <a:gd name="T7" fmla="*/ 310 h 334"/>
                  <a:gd name="T8" fmla="*/ 49 w 180"/>
                  <a:gd name="T9" fmla="*/ 334 h 334"/>
                  <a:gd name="T10" fmla="*/ 60 w 180"/>
                  <a:gd name="T11" fmla="*/ 278 h 334"/>
                  <a:gd name="T12" fmla="*/ 91 w 180"/>
                  <a:gd name="T13" fmla="*/ 207 h 334"/>
                  <a:gd name="T14" fmla="*/ 138 w 180"/>
                  <a:gd name="T15" fmla="*/ 164 h 334"/>
                  <a:gd name="T16" fmla="*/ 147 w 180"/>
                  <a:gd name="T17" fmla="*/ 163 h 334"/>
                  <a:gd name="T18" fmla="*/ 167 w 180"/>
                  <a:gd name="T19" fmla="*/ 78 h 334"/>
                  <a:gd name="T20" fmla="*/ 180 w 180"/>
                  <a:gd name="T21" fmla="*/ 0 h 334"/>
                  <a:gd name="T22" fmla="*/ 0 w 180"/>
                  <a:gd name="T23" fmla="*/ 0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0" h="334">
                    <a:moveTo>
                      <a:pt x="0" y="0"/>
                    </a:moveTo>
                    <a:lnTo>
                      <a:pt x="14" y="55"/>
                    </a:lnTo>
                    <a:lnTo>
                      <a:pt x="34" y="167"/>
                    </a:lnTo>
                    <a:lnTo>
                      <a:pt x="47" y="310"/>
                    </a:lnTo>
                    <a:lnTo>
                      <a:pt x="49" y="334"/>
                    </a:lnTo>
                    <a:lnTo>
                      <a:pt x="60" y="278"/>
                    </a:lnTo>
                    <a:lnTo>
                      <a:pt x="91" y="207"/>
                    </a:lnTo>
                    <a:lnTo>
                      <a:pt x="138" y="164"/>
                    </a:lnTo>
                    <a:lnTo>
                      <a:pt x="147" y="163"/>
                    </a:lnTo>
                    <a:lnTo>
                      <a:pt x="167" y="78"/>
                    </a:lnTo>
                    <a:lnTo>
                      <a:pt x="18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044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9" name="Freeform 47"/>
              <p:cNvSpPr>
                <a:spLocks/>
              </p:cNvSpPr>
              <p:nvPr/>
            </p:nvSpPr>
            <p:spPr bwMode="auto">
              <a:xfrm>
                <a:off x="3990" y="4073"/>
                <a:ext cx="330" cy="121"/>
              </a:xfrm>
              <a:custGeom>
                <a:avLst/>
                <a:gdLst>
                  <a:gd name="T0" fmla="*/ 675 w 992"/>
                  <a:gd name="T1" fmla="*/ 0 h 365"/>
                  <a:gd name="T2" fmla="*/ 0 w 992"/>
                  <a:gd name="T3" fmla="*/ 0 h 365"/>
                  <a:gd name="T4" fmla="*/ 0 w 992"/>
                  <a:gd name="T5" fmla="*/ 276 h 365"/>
                  <a:gd name="T6" fmla="*/ 0 w 992"/>
                  <a:gd name="T7" fmla="*/ 295 h 365"/>
                  <a:gd name="T8" fmla="*/ 14 w 992"/>
                  <a:gd name="T9" fmla="*/ 327 h 365"/>
                  <a:gd name="T10" fmla="*/ 38 w 992"/>
                  <a:gd name="T11" fmla="*/ 351 h 365"/>
                  <a:gd name="T12" fmla="*/ 70 w 992"/>
                  <a:gd name="T13" fmla="*/ 364 h 365"/>
                  <a:gd name="T14" fmla="*/ 89 w 992"/>
                  <a:gd name="T15" fmla="*/ 365 h 365"/>
                  <a:gd name="T16" fmla="*/ 992 w 992"/>
                  <a:gd name="T17" fmla="*/ 365 h 365"/>
                  <a:gd name="T18" fmla="*/ 992 w 992"/>
                  <a:gd name="T19" fmla="*/ 325 h 365"/>
                  <a:gd name="T20" fmla="*/ 992 w 992"/>
                  <a:gd name="T21" fmla="*/ 292 h 365"/>
                  <a:gd name="T22" fmla="*/ 982 w 992"/>
                  <a:gd name="T23" fmla="*/ 229 h 365"/>
                  <a:gd name="T24" fmla="*/ 959 w 992"/>
                  <a:gd name="T25" fmla="*/ 170 h 365"/>
                  <a:gd name="T26" fmla="*/ 924 w 992"/>
                  <a:gd name="T27" fmla="*/ 118 h 365"/>
                  <a:gd name="T28" fmla="*/ 881 w 992"/>
                  <a:gd name="T29" fmla="*/ 75 h 365"/>
                  <a:gd name="T30" fmla="*/ 829 w 992"/>
                  <a:gd name="T31" fmla="*/ 39 h 365"/>
                  <a:gd name="T32" fmla="*/ 771 w 992"/>
                  <a:gd name="T33" fmla="*/ 14 h 365"/>
                  <a:gd name="T34" fmla="*/ 708 w 992"/>
                  <a:gd name="T35" fmla="*/ 1 h 365"/>
                  <a:gd name="T36" fmla="*/ 675 w 992"/>
                  <a:gd name="T37" fmla="*/ 0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92" h="365">
                    <a:moveTo>
                      <a:pt x="675" y="0"/>
                    </a:moveTo>
                    <a:lnTo>
                      <a:pt x="0" y="0"/>
                    </a:lnTo>
                    <a:lnTo>
                      <a:pt x="0" y="276"/>
                    </a:lnTo>
                    <a:lnTo>
                      <a:pt x="0" y="295"/>
                    </a:lnTo>
                    <a:lnTo>
                      <a:pt x="14" y="327"/>
                    </a:lnTo>
                    <a:lnTo>
                      <a:pt x="38" y="351"/>
                    </a:lnTo>
                    <a:lnTo>
                      <a:pt x="70" y="364"/>
                    </a:lnTo>
                    <a:lnTo>
                      <a:pt x="89" y="365"/>
                    </a:lnTo>
                    <a:lnTo>
                      <a:pt x="992" y="365"/>
                    </a:lnTo>
                    <a:lnTo>
                      <a:pt x="992" y="325"/>
                    </a:lnTo>
                    <a:lnTo>
                      <a:pt x="992" y="292"/>
                    </a:lnTo>
                    <a:lnTo>
                      <a:pt x="982" y="229"/>
                    </a:lnTo>
                    <a:lnTo>
                      <a:pt x="959" y="170"/>
                    </a:lnTo>
                    <a:lnTo>
                      <a:pt x="924" y="118"/>
                    </a:lnTo>
                    <a:lnTo>
                      <a:pt x="881" y="75"/>
                    </a:lnTo>
                    <a:lnTo>
                      <a:pt x="829" y="39"/>
                    </a:lnTo>
                    <a:lnTo>
                      <a:pt x="771" y="14"/>
                    </a:lnTo>
                    <a:lnTo>
                      <a:pt x="708" y="1"/>
                    </a:lnTo>
                    <a:lnTo>
                      <a:pt x="675" y="0"/>
                    </a:lnTo>
                    <a:close/>
                  </a:path>
                </a:pathLst>
              </a:custGeom>
              <a:solidFill>
                <a:srgbClr val="2936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0" name="Freeform 48"/>
              <p:cNvSpPr>
                <a:spLocks/>
              </p:cNvSpPr>
              <p:nvPr/>
            </p:nvSpPr>
            <p:spPr bwMode="auto">
              <a:xfrm>
                <a:off x="3357" y="4073"/>
                <a:ext cx="334" cy="121"/>
              </a:xfrm>
              <a:custGeom>
                <a:avLst/>
                <a:gdLst>
                  <a:gd name="T0" fmla="*/ 325 w 1001"/>
                  <a:gd name="T1" fmla="*/ 0 h 365"/>
                  <a:gd name="T2" fmla="*/ 1001 w 1001"/>
                  <a:gd name="T3" fmla="*/ 0 h 365"/>
                  <a:gd name="T4" fmla="*/ 1001 w 1001"/>
                  <a:gd name="T5" fmla="*/ 276 h 365"/>
                  <a:gd name="T6" fmla="*/ 999 w 1001"/>
                  <a:gd name="T7" fmla="*/ 295 h 365"/>
                  <a:gd name="T8" fmla="*/ 986 w 1001"/>
                  <a:gd name="T9" fmla="*/ 327 h 365"/>
                  <a:gd name="T10" fmla="*/ 962 w 1001"/>
                  <a:gd name="T11" fmla="*/ 351 h 365"/>
                  <a:gd name="T12" fmla="*/ 929 w 1001"/>
                  <a:gd name="T13" fmla="*/ 364 h 365"/>
                  <a:gd name="T14" fmla="*/ 912 w 1001"/>
                  <a:gd name="T15" fmla="*/ 365 h 365"/>
                  <a:gd name="T16" fmla="*/ 0 w 1001"/>
                  <a:gd name="T17" fmla="*/ 365 h 365"/>
                  <a:gd name="T18" fmla="*/ 0 w 1001"/>
                  <a:gd name="T19" fmla="*/ 325 h 365"/>
                  <a:gd name="T20" fmla="*/ 1 w 1001"/>
                  <a:gd name="T21" fmla="*/ 292 h 365"/>
                  <a:gd name="T22" fmla="*/ 14 w 1001"/>
                  <a:gd name="T23" fmla="*/ 229 h 365"/>
                  <a:gd name="T24" fmla="*/ 39 w 1001"/>
                  <a:gd name="T25" fmla="*/ 170 h 365"/>
                  <a:gd name="T26" fmla="*/ 73 w 1001"/>
                  <a:gd name="T27" fmla="*/ 118 h 365"/>
                  <a:gd name="T28" fmla="*/ 118 w 1001"/>
                  <a:gd name="T29" fmla="*/ 75 h 365"/>
                  <a:gd name="T30" fmla="*/ 170 w 1001"/>
                  <a:gd name="T31" fmla="*/ 39 h 365"/>
                  <a:gd name="T32" fmla="*/ 229 w 1001"/>
                  <a:gd name="T33" fmla="*/ 14 h 365"/>
                  <a:gd name="T34" fmla="*/ 292 w 1001"/>
                  <a:gd name="T35" fmla="*/ 1 h 365"/>
                  <a:gd name="T36" fmla="*/ 325 w 1001"/>
                  <a:gd name="T37" fmla="*/ 0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1" h="365">
                    <a:moveTo>
                      <a:pt x="325" y="0"/>
                    </a:moveTo>
                    <a:lnTo>
                      <a:pt x="1001" y="0"/>
                    </a:lnTo>
                    <a:lnTo>
                      <a:pt x="1001" y="276"/>
                    </a:lnTo>
                    <a:lnTo>
                      <a:pt x="999" y="295"/>
                    </a:lnTo>
                    <a:lnTo>
                      <a:pt x="986" y="327"/>
                    </a:lnTo>
                    <a:lnTo>
                      <a:pt x="962" y="351"/>
                    </a:lnTo>
                    <a:lnTo>
                      <a:pt x="929" y="364"/>
                    </a:lnTo>
                    <a:lnTo>
                      <a:pt x="912" y="365"/>
                    </a:lnTo>
                    <a:lnTo>
                      <a:pt x="0" y="365"/>
                    </a:lnTo>
                    <a:lnTo>
                      <a:pt x="0" y="325"/>
                    </a:lnTo>
                    <a:lnTo>
                      <a:pt x="1" y="292"/>
                    </a:lnTo>
                    <a:lnTo>
                      <a:pt x="14" y="229"/>
                    </a:lnTo>
                    <a:lnTo>
                      <a:pt x="39" y="170"/>
                    </a:lnTo>
                    <a:lnTo>
                      <a:pt x="73" y="118"/>
                    </a:lnTo>
                    <a:lnTo>
                      <a:pt x="118" y="75"/>
                    </a:lnTo>
                    <a:lnTo>
                      <a:pt x="170" y="39"/>
                    </a:lnTo>
                    <a:lnTo>
                      <a:pt x="229" y="14"/>
                    </a:lnTo>
                    <a:lnTo>
                      <a:pt x="292" y="1"/>
                    </a:lnTo>
                    <a:lnTo>
                      <a:pt x="325" y="0"/>
                    </a:lnTo>
                    <a:close/>
                  </a:path>
                </a:pathLst>
              </a:custGeom>
              <a:solidFill>
                <a:srgbClr val="2936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1" name="Freeform 49"/>
              <p:cNvSpPr>
                <a:spLocks/>
              </p:cNvSpPr>
              <p:nvPr/>
            </p:nvSpPr>
            <p:spPr bwMode="auto">
              <a:xfrm>
                <a:off x="3349" y="880"/>
                <a:ext cx="988" cy="3193"/>
              </a:xfrm>
              <a:custGeom>
                <a:avLst/>
                <a:gdLst>
                  <a:gd name="T0" fmla="*/ 2783 w 2962"/>
                  <a:gd name="T1" fmla="*/ 4231 h 9579"/>
                  <a:gd name="T2" fmla="*/ 2756 w 2962"/>
                  <a:gd name="T3" fmla="*/ 4079 h 9579"/>
                  <a:gd name="T4" fmla="*/ 2734 w 2962"/>
                  <a:gd name="T5" fmla="*/ 4037 h 9579"/>
                  <a:gd name="T6" fmla="*/ 2664 w 2962"/>
                  <a:gd name="T7" fmla="*/ 3721 h 9579"/>
                  <a:gd name="T8" fmla="*/ 2631 w 2962"/>
                  <a:gd name="T9" fmla="*/ 3223 h 9579"/>
                  <a:gd name="T10" fmla="*/ 2651 w 2962"/>
                  <a:gd name="T11" fmla="*/ 2676 h 9579"/>
                  <a:gd name="T12" fmla="*/ 2763 w 2962"/>
                  <a:gd name="T13" fmla="*/ 1728 h 9579"/>
                  <a:gd name="T14" fmla="*/ 2944 w 2962"/>
                  <a:gd name="T15" fmla="*/ 772 h 9579"/>
                  <a:gd name="T16" fmla="*/ 2946 w 2962"/>
                  <a:gd name="T17" fmla="*/ 668 h 9579"/>
                  <a:gd name="T18" fmla="*/ 2839 w 2962"/>
                  <a:gd name="T19" fmla="*/ 542 h 9579"/>
                  <a:gd name="T20" fmla="*/ 2641 w 2962"/>
                  <a:gd name="T21" fmla="*/ 389 h 9579"/>
                  <a:gd name="T22" fmla="*/ 2171 w 2962"/>
                  <a:gd name="T23" fmla="*/ 130 h 9579"/>
                  <a:gd name="T24" fmla="*/ 1872 w 2962"/>
                  <a:gd name="T25" fmla="*/ 0 h 9579"/>
                  <a:gd name="T26" fmla="*/ 1896 w 2962"/>
                  <a:gd name="T27" fmla="*/ 431 h 9579"/>
                  <a:gd name="T28" fmla="*/ 1078 w 2962"/>
                  <a:gd name="T29" fmla="*/ 199 h 9579"/>
                  <a:gd name="T30" fmla="*/ 1061 w 2962"/>
                  <a:gd name="T31" fmla="*/ 10 h 9579"/>
                  <a:gd name="T32" fmla="*/ 504 w 2962"/>
                  <a:gd name="T33" fmla="*/ 275 h 9579"/>
                  <a:gd name="T34" fmla="*/ 191 w 2962"/>
                  <a:gd name="T35" fmla="*/ 480 h 9579"/>
                  <a:gd name="T36" fmla="*/ 60 w 2962"/>
                  <a:gd name="T37" fmla="*/ 605 h 9579"/>
                  <a:gd name="T38" fmla="*/ 0 w 2962"/>
                  <a:gd name="T39" fmla="*/ 700 h 9579"/>
                  <a:gd name="T40" fmla="*/ 118 w 2962"/>
                  <a:gd name="T41" fmla="*/ 1266 h 9579"/>
                  <a:gd name="T42" fmla="*/ 270 w 2962"/>
                  <a:gd name="T43" fmla="*/ 2258 h 9579"/>
                  <a:gd name="T44" fmla="*/ 325 w 2962"/>
                  <a:gd name="T45" fmla="*/ 2954 h 9579"/>
                  <a:gd name="T46" fmla="*/ 322 w 2962"/>
                  <a:gd name="T47" fmla="*/ 3481 h 9579"/>
                  <a:gd name="T48" fmla="*/ 256 w 2962"/>
                  <a:gd name="T49" fmla="*/ 3939 h 9579"/>
                  <a:gd name="T50" fmla="*/ 224 w 2962"/>
                  <a:gd name="T51" fmla="*/ 4035 h 9579"/>
                  <a:gd name="T52" fmla="*/ 188 w 2962"/>
                  <a:gd name="T53" fmla="*/ 4162 h 9579"/>
                  <a:gd name="T54" fmla="*/ 178 w 2962"/>
                  <a:gd name="T55" fmla="*/ 4247 h 9579"/>
                  <a:gd name="T56" fmla="*/ 138 w 2962"/>
                  <a:gd name="T57" fmla="*/ 5159 h 9579"/>
                  <a:gd name="T58" fmla="*/ 1000 w 2962"/>
                  <a:gd name="T59" fmla="*/ 9579 h 9579"/>
                  <a:gd name="T60" fmla="*/ 1977 w 2962"/>
                  <a:gd name="T61" fmla="*/ 9579 h 9579"/>
                  <a:gd name="T62" fmla="*/ 2839 w 2962"/>
                  <a:gd name="T63" fmla="*/ 5159 h 9579"/>
                  <a:gd name="T64" fmla="*/ 2783 w 2962"/>
                  <a:gd name="T65" fmla="*/ 4247 h 9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962" h="9579">
                    <a:moveTo>
                      <a:pt x="2783" y="4247"/>
                    </a:moveTo>
                    <a:lnTo>
                      <a:pt x="2783" y="4231"/>
                    </a:lnTo>
                    <a:lnTo>
                      <a:pt x="2773" y="4162"/>
                    </a:lnTo>
                    <a:lnTo>
                      <a:pt x="2756" y="4079"/>
                    </a:lnTo>
                    <a:lnTo>
                      <a:pt x="2737" y="4035"/>
                    </a:lnTo>
                    <a:lnTo>
                      <a:pt x="2734" y="4037"/>
                    </a:lnTo>
                    <a:lnTo>
                      <a:pt x="2705" y="3939"/>
                    </a:lnTo>
                    <a:lnTo>
                      <a:pt x="2664" y="3721"/>
                    </a:lnTo>
                    <a:lnTo>
                      <a:pt x="2639" y="3481"/>
                    </a:lnTo>
                    <a:lnTo>
                      <a:pt x="2631" y="3223"/>
                    </a:lnTo>
                    <a:lnTo>
                      <a:pt x="2635" y="2954"/>
                    </a:lnTo>
                    <a:lnTo>
                      <a:pt x="2651" y="2676"/>
                    </a:lnTo>
                    <a:lnTo>
                      <a:pt x="2691" y="2258"/>
                    </a:lnTo>
                    <a:lnTo>
                      <a:pt x="2763" y="1728"/>
                    </a:lnTo>
                    <a:lnTo>
                      <a:pt x="2844" y="1266"/>
                    </a:lnTo>
                    <a:lnTo>
                      <a:pt x="2944" y="772"/>
                    </a:lnTo>
                    <a:lnTo>
                      <a:pt x="2962" y="700"/>
                    </a:lnTo>
                    <a:lnTo>
                      <a:pt x="2946" y="668"/>
                    </a:lnTo>
                    <a:lnTo>
                      <a:pt x="2900" y="605"/>
                    </a:lnTo>
                    <a:lnTo>
                      <a:pt x="2839" y="542"/>
                    </a:lnTo>
                    <a:lnTo>
                      <a:pt x="2766" y="480"/>
                    </a:lnTo>
                    <a:lnTo>
                      <a:pt x="2641" y="389"/>
                    </a:lnTo>
                    <a:lnTo>
                      <a:pt x="2453" y="275"/>
                    </a:lnTo>
                    <a:lnTo>
                      <a:pt x="2171" y="130"/>
                    </a:lnTo>
                    <a:lnTo>
                      <a:pt x="1900" y="10"/>
                    </a:lnTo>
                    <a:lnTo>
                      <a:pt x="1872" y="0"/>
                    </a:lnTo>
                    <a:lnTo>
                      <a:pt x="1883" y="199"/>
                    </a:lnTo>
                    <a:lnTo>
                      <a:pt x="1896" y="431"/>
                    </a:lnTo>
                    <a:lnTo>
                      <a:pt x="1065" y="431"/>
                    </a:lnTo>
                    <a:lnTo>
                      <a:pt x="1078" y="199"/>
                    </a:lnTo>
                    <a:lnTo>
                      <a:pt x="1090" y="0"/>
                    </a:lnTo>
                    <a:lnTo>
                      <a:pt x="1061" y="10"/>
                    </a:lnTo>
                    <a:lnTo>
                      <a:pt x="789" y="130"/>
                    </a:lnTo>
                    <a:lnTo>
                      <a:pt x="504" y="275"/>
                    </a:lnTo>
                    <a:lnTo>
                      <a:pt x="316" y="389"/>
                    </a:lnTo>
                    <a:lnTo>
                      <a:pt x="191" y="480"/>
                    </a:lnTo>
                    <a:lnTo>
                      <a:pt x="119" y="542"/>
                    </a:lnTo>
                    <a:lnTo>
                      <a:pt x="60" y="605"/>
                    </a:lnTo>
                    <a:lnTo>
                      <a:pt x="15" y="668"/>
                    </a:lnTo>
                    <a:lnTo>
                      <a:pt x="0" y="700"/>
                    </a:lnTo>
                    <a:lnTo>
                      <a:pt x="17" y="772"/>
                    </a:lnTo>
                    <a:lnTo>
                      <a:pt x="118" y="1266"/>
                    </a:lnTo>
                    <a:lnTo>
                      <a:pt x="197" y="1728"/>
                    </a:lnTo>
                    <a:lnTo>
                      <a:pt x="270" y="2258"/>
                    </a:lnTo>
                    <a:lnTo>
                      <a:pt x="311" y="2676"/>
                    </a:lnTo>
                    <a:lnTo>
                      <a:pt x="325" y="2954"/>
                    </a:lnTo>
                    <a:lnTo>
                      <a:pt x="331" y="3223"/>
                    </a:lnTo>
                    <a:lnTo>
                      <a:pt x="322" y="3481"/>
                    </a:lnTo>
                    <a:lnTo>
                      <a:pt x="298" y="3721"/>
                    </a:lnTo>
                    <a:lnTo>
                      <a:pt x="256" y="3939"/>
                    </a:lnTo>
                    <a:lnTo>
                      <a:pt x="227" y="4037"/>
                    </a:lnTo>
                    <a:lnTo>
                      <a:pt x="224" y="4035"/>
                    </a:lnTo>
                    <a:lnTo>
                      <a:pt x="205" y="4079"/>
                    </a:lnTo>
                    <a:lnTo>
                      <a:pt x="188" y="4162"/>
                    </a:lnTo>
                    <a:lnTo>
                      <a:pt x="178" y="4231"/>
                    </a:lnTo>
                    <a:lnTo>
                      <a:pt x="178" y="4247"/>
                    </a:lnTo>
                    <a:lnTo>
                      <a:pt x="178" y="4247"/>
                    </a:lnTo>
                    <a:lnTo>
                      <a:pt x="138" y="5159"/>
                    </a:lnTo>
                    <a:lnTo>
                      <a:pt x="267" y="9579"/>
                    </a:lnTo>
                    <a:lnTo>
                      <a:pt x="1000" y="9579"/>
                    </a:lnTo>
                    <a:lnTo>
                      <a:pt x="1489" y="5957"/>
                    </a:lnTo>
                    <a:lnTo>
                      <a:pt x="1977" y="9579"/>
                    </a:lnTo>
                    <a:lnTo>
                      <a:pt x="2710" y="9579"/>
                    </a:lnTo>
                    <a:lnTo>
                      <a:pt x="2839" y="5159"/>
                    </a:lnTo>
                    <a:lnTo>
                      <a:pt x="2783" y="4247"/>
                    </a:lnTo>
                    <a:lnTo>
                      <a:pt x="2783" y="4247"/>
                    </a:lnTo>
                    <a:close/>
                  </a:path>
                </a:pathLst>
              </a:custGeom>
              <a:solidFill>
                <a:srgbClr val="4C3A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2" name="Freeform 50"/>
              <p:cNvSpPr>
                <a:spLocks/>
              </p:cNvSpPr>
              <p:nvPr/>
            </p:nvSpPr>
            <p:spPr bwMode="auto">
              <a:xfrm>
                <a:off x="3401" y="2282"/>
                <a:ext cx="881" cy="111"/>
              </a:xfrm>
              <a:custGeom>
                <a:avLst/>
                <a:gdLst>
                  <a:gd name="T0" fmla="*/ 2645 w 2645"/>
                  <a:gd name="T1" fmla="*/ 334 h 334"/>
                  <a:gd name="T2" fmla="*/ 2629 w 2645"/>
                  <a:gd name="T3" fmla="*/ 40 h 334"/>
                  <a:gd name="T4" fmla="*/ 2629 w 2645"/>
                  <a:gd name="T5" fmla="*/ 40 h 334"/>
                  <a:gd name="T6" fmla="*/ 2629 w 2645"/>
                  <a:gd name="T7" fmla="*/ 24 h 334"/>
                  <a:gd name="T8" fmla="*/ 2629 w 2645"/>
                  <a:gd name="T9" fmla="*/ 0 h 334"/>
                  <a:gd name="T10" fmla="*/ 17 w 2645"/>
                  <a:gd name="T11" fmla="*/ 0 h 334"/>
                  <a:gd name="T12" fmla="*/ 17 w 2645"/>
                  <a:gd name="T13" fmla="*/ 24 h 334"/>
                  <a:gd name="T14" fmla="*/ 17 w 2645"/>
                  <a:gd name="T15" fmla="*/ 40 h 334"/>
                  <a:gd name="T16" fmla="*/ 17 w 2645"/>
                  <a:gd name="T17" fmla="*/ 40 h 334"/>
                  <a:gd name="T18" fmla="*/ 0 w 2645"/>
                  <a:gd name="T19" fmla="*/ 334 h 334"/>
                  <a:gd name="T20" fmla="*/ 2645 w 2645"/>
                  <a:gd name="T21" fmla="*/ 334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45" h="334">
                    <a:moveTo>
                      <a:pt x="2645" y="334"/>
                    </a:moveTo>
                    <a:lnTo>
                      <a:pt x="2629" y="40"/>
                    </a:lnTo>
                    <a:lnTo>
                      <a:pt x="2629" y="40"/>
                    </a:lnTo>
                    <a:lnTo>
                      <a:pt x="2629" y="24"/>
                    </a:lnTo>
                    <a:lnTo>
                      <a:pt x="2629" y="0"/>
                    </a:lnTo>
                    <a:lnTo>
                      <a:pt x="17" y="0"/>
                    </a:lnTo>
                    <a:lnTo>
                      <a:pt x="17" y="24"/>
                    </a:lnTo>
                    <a:lnTo>
                      <a:pt x="17" y="40"/>
                    </a:lnTo>
                    <a:lnTo>
                      <a:pt x="17" y="40"/>
                    </a:lnTo>
                    <a:lnTo>
                      <a:pt x="0" y="334"/>
                    </a:lnTo>
                    <a:lnTo>
                      <a:pt x="2645" y="334"/>
                    </a:lnTo>
                    <a:close/>
                  </a:path>
                </a:pathLst>
              </a:custGeom>
              <a:solidFill>
                <a:srgbClr val="2936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3" name="Freeform 51"/>
              <p:cNvSpPr>
                <a:spLocks/>
              </p:cNvSpPr>
              <p:nvPr/>
            </p:nvSpPr>
            <p:spPr bwMode="auto">
              <a:xfrm>
                <a:off x="3824" y="880"/>
                <a:ext cx="168" cy="225"/>
              </a:xfrm>
              <a:custGeom>
                <a:avLst/>
                <a:gdLst>
                  <a:gd name="T0" fmla="*/ 439 w 504"/>
                  <a:gd name="T1" fmla="*/ 0 h 676"/>
                  <a:gd name="T2" fmla="*/ 445 w 504"/>
                  <a:gd name="T3" fmla="*/ 4 h 676"/>
                  <a:gd name="T4" fmla="*/ 472 w 504"/>
                  <a:gd name="T5" fmla="*/ 53 h 676"/>
                  <a:gd name="T6" fmla="*/ 491 w 504"/>
                  <a:gd name="T7" fmla="*/ 110 h 676"/>
                  <a:gd name="T8" fmla="*/ 504 w 504"/>
                  <a:gd name="T9" fmla="*/ 190 h 676"/>
                  <a:gd name="T10" fmla="*/ 502 w 504"/>
                  <a:gd name="T11" fmla="*/ 294 h 676"/>
                  <a:gd name="T12" fmla="*/ 482 w 504"/>
                  <a:gd name="T13" fmla="*/ 423 h 676"/>
                  <a:gd name="T14" fmla="*/ 435 w 504"/>
                  <a:gd name="T15" fmla="*/ 583 h 676"/>
                  <a:gd name="T16" fmla="*/ 399 w 504"/>
                  <a:gd name="T17" fmla="*/ 676 h 676"/>
                  <a:gd name="T18" fmla="*/ 368 w 504"/>
                  <a:gd name="T19" fmla="*/ 641 h 676"/>
                  <a:gd name="T20" fmla="*/ 226 w 504"/>
                  <a:gd name="T21" fmla="*/ 519 h 676"/>
                  <a:gd name="T22" fmla="*/ 161 w 504"/>
                  <a:gd name="T23" fmla="*/ 478 h 676"/>
                  <a:gd name="T24" fmla="*/ 93 w 504"/>
                  <a:gd name="T25" fmla="*/ 449 h 676"/>
                  <a:gd name="T26" fmla="*/ 44 w 504"/>
                  <a:gd name="T27" fmla="*/ 441 h 676"/>
                  <a:gd name="T28" fmla="*/ 14 w 504"/>
                  <a:gd name="T29" fmla="*/ 444 h 676"/>
                  <a:gd name="T30" fmla="*/ 0 w 504"/>
                  <a:gd name="T31" fmla="*/ 447 h 676"/>
                  <a:gd name="T32" fmla="*/ 11 w 504"/>
                  <a:gd name="T33" fmla="*/ 447 h 676"/>
                  <a:gd name="T34" fmla="*/ 85 w 504"/>
                  <a:gd name="T35" fmla="*/ 418 h 676"/>
                  <a:gd name="T36" fmla="*/ 152 w 504"/>
                  <a:gd name="T37" fmla="*/ 382 h 676"/>
                  <a:gd name="T38" fmla="*/ 226 w 504"/>
                  <a:gd name="T39" fmla="*/ 330 h 676"/>
                  <a:gd name="T40" fmla="*/ 301 w 504"/>
                  <a:gd name="T41" fmla="*/ 261 h 676"/>
                  <a:gd name="T42" fmla="*/ 368 w 504"/>
                  <a:gd name="T43" fmla="*/ 173 h 676"/>
                  <a:gd name="T44" fmla="*/ 410 w 504"/>
                  <a:gd name="T45" fmla="*/ 92 h 676"/>
                  <a:gd name="T46" fmla="*/ 430 w 504"/>
                  <a:gd name="T47" fmla="*/ 32 h 676"/>
                  <a:gd name="T48" fmla="*/ 439 w 504"/>
                  <a:gd name="T49" fmla="*/ 0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04" h="676">
                    <a:moveTo>
                      <a:pt x="439" y="0"/>
                    </a:moveTo>
                    <a:lnTo>
                      <a:pt x="445" y="4"/>
                    </a:lnTo>
                    <a:lnTo>
                      <a:pt x="472" y="53"/>
                    </a:lnTo>
                    <a:lnTo>
                      <a:pt x="491" y="110"/>
                    </a:lnTo>
                    <a:lnTo>
                      <a:pt x="504" y="190"/>
                    </a:lnTo>
                    <a:lnTo>
                      <a:pt x="502" y="294"/>
                    </a:lnTo>
                    <a:lnTo>
                      <a:pt x="482" y="423"/>
                    </a:lnTo>
                    <a:lnTo>
                      <a:pt x="435" y="583"/>
                    </a:lnTo>
                    <a:lnTo>
                      <a:pt x="399" y="676"/>
                    </a:lnTo>
                    <a:lnTo>
                      <a:pt x="368" y="641"/>
                    </a:lnTo>
                    <a:lnTo>
                      <a:pt x="226" y="519"/>
                    </a:lnTo>
                    <a:lnTo>
                      <a:pt x="161" y="478"/>
                    </a:lnTo>
                    <a:lnTo>
                      <a:pt x="93" y="449"/>
                    </a:lnTo>
                    <a:lnTo>
                      <a:pt x="44" y="441"/>
                    </a:lnTo>
                    <a:lnTo>
                      <a:pt x="14" y="444"/>
                    </a:lnTo>
                    <a:lnTo>
                      <a:pt x="0" y="447"/>
                    </a:lnTo>
                    <a:lnTo>
                      <a:pt x="11" y="447"/>
                    </a:lnTo>
                    <a:lnTo>
                      <a:pt x="85" y="418"/>
                    </a:lnTo>
                    <a:lnTo>
                      <a:pt x="152" y="382"/>
                    </a:lnTo>
                    <a:lnTo>
                      <a:pt x="226" y="330"/>
                    </a:lnTo>
                    <a:lnTo>
                      <a:pt x="301" y="261"/>
                    </a:lnTo>
                    <a:lnTo>
                      <a:pt x="368" y="173"/>
                    </a:lnTo>
                    <a:lnTo>
                      <a:pt x="410" y="92"/>
                    </a:lnTo>
                    <a:lnTo>
                      <a:pt x="430" y="32"/>
                    </a:lnTo>
                    <a:lnTo>
                      <a:pt x="439" y="0"/>
                    </a:lnTo>
                    <a:close/>
                  </a:path>
                </a:pathLst>
              </a:custGeom>
              <a:solidFill>
                <a:srgbClr val="2936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4" name="Freeform 52"/>
              <p:cNvSpPr>
                <a:spLocks/>
              </p:cNvSpPr>
              <p:nvPr/>
            </p:nvSpPr>
            <p:spPr bwMode="auto">
              <a:xfrm>
                <a:off x="3686" y="880"/>
                <a:ext cx="168" cy="225"/>
              </a:xfrm>
              <a:custGeom>
                <a:avLst/>
                <a:gdLst>
                  <a:gd name="T0" fmla="*/ 65 w 504"/>
                  <a:gd name="T1" fmla="*/ 0 h 676"/>
                  <a:gd name="T2" fmla="*/ 59 w 504"/>
                  <a:gd name="T3" fmla="*/ 4 h 676"/>
                  <a:gd name="T4" fmla="*/ 32 w 504"/>
                  <a:gd name="T5" fmla="*/ 53 h 676"/>
                  <a:gd name="T6" fmla="*/ 13 w 504"/>
                  <a:gd name="T7" fmla="*/ 110 h 676"/>
                  <a:gd name="T8" fmla="*/ 0 w 504"/>
                  <a:gd name="T9" fmla="*/ 190 h 676"/>
                  <a:gd name="T10" fmla="*/ 1 w 504"/>
                  <a:gd name="T11" fmla="*/ 294 h 676"/>
                  <a:gd name="T12" fmla="*/ 22 w 504"/>
                  <a:gd name="T13" fmla="*/ 423 h 676"/>
                  <a:gd name="T14" fmla="*/ 69 w 504"/>
                  <a:gd name="T15" fmla="*/ 583 h 676"/>
                  <a:gd name="T16" fmla="*/ 105 w 504"/>
                  <a:gd name="T17" fmla="*/ 676 h 676"/>
                  <a:gd name="T18" fmla="*/ 135 w 504"/>
                  <a:gd name="T19" fmla="*/ 641 h 676"/>
                  <a:gd name="T20" fmla="*/ 278 w 504"/>
                  <a:gd name="T21" fmla="*/ 519 h 676"/>
                  <a:gd name="T22" fmla="*/ 343 w 504"/>
                  <a:gd name="T23" fmla="*/ 478 h 676"/>
                  <a:gd name="T24" fmla="*/ 410 w 504"/>
                  <a:gd name="T25" fmla="*/ 449 h 676"/>
                  <a:gd name="T26" fmla="*/ 458 w 504"/>
                  <a:gd name="T27" fmla="*/ 441 h 676"/>
                  <a:gd name="T28" fmla="*/ 490 w 504"/>
                  <a:gd name="T29" fmla="*/ 444 h 676"/>
                  <a:gd name="T30" fmla="*/ 504 w 504"/>
                  <a:gd name="T31" fmla="*/ 447 h 676"/>
                  <a:gd name="T32" fmla="*/ 493 w 504"/>
                  <a:gd name="T33" fmla="*/ 447 h 676"/>
                  <a:gd name="T34" fmla="*/ 421 w 504"/>
                  <a:gd name="T35" fmla="*/ 418 h 676"/>
                  <a:gd name="T36" fmla="*/ 354 w 504"/>
                  <a:gd name="T37" fmla="*/ 382 h 676"/>
                  <a:gd name="T38" fmla="*/ 281 w 504"/>
                  <a:gd name="T39" fmla="*/ 330 h 676"/>
                  <a:gd name="T40" fmla="*/ 206 w 504"/>
                  <a:gd name="T41" fmla="*/ 261 h 676"/>
                  <a:gd name="T42" fmla="*/ 138 w 504"/>
                  <a:gd name="T43" fmla="*/ 173 h 676"/>
                  <a:gd name="T44" fmla="*/ 97 w 504"/>
                  <a:gd name="T45" fmla="*/ 92 h 676"/>
                  <a:gd name="T46" fmla="*/ 73 w 504"/>
                  <a:gd name="T47" fmla="*/ 32 h 676"/>
                  <a:gd name="T48" fmla="*/ 65 w 504"/>
                  <a:gd name="T49" fmla="*/ 0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04" h="676">
                    <a:moveTo>
                      <a:pt x="65" y="0"/>
                    </a:moveTo>
                    <a:lnTo>
                      <a:pt x="59" y="4"/>
                    </a:lnTo>
                    <a:lnTo>
                      <a:pt x="32" y="53"/>
                    </a:lnTo>
                    <a:lnTo>
                      <a:pt x="13" y="110"/>
                    </a:lnTo>
                    <a:lnTo>
                      <a:pt x="0" y="190"/>
                    </a:lnTo>
                    <a:lnTo>
                      <a:pt x="1" y="294"/>
                    </a:lnTo>
                    <a:lnTo>
                      <a:pt x="22" y="423"/>
                    </a:lnTo>
                    <a:lnTo>
                      <a:pt x="69" y="583"/>
                    </a:lnTo>
                    <a:lnTo>
                      <a:pt x="105" y="676"/>
                    </a:lnTo>
                    <a:lnTo>
                      <a:pt x="135" y="641"/>
                    </a:lnTo>
                    <a:lnTo>
                      <a:pt x="278" y="519"/>
                    </a:lnTo>
                    <a:lnTo>
                      <a:pt x="343" y="478"/>
                    </a:lnTo>
                    <a:lnTo>
                      <a:pt x="410" y="449"/>
                    </a:lnTo>
                    <a:lnTo>
                      <a:pt x="458" y="441"/>
                    </a:lnTo>
                    <a:lnTo>
                      <a:pt x="490" y="444"/>
                    </a:lnTo>
                    <a:lnTo>
                      <a:pt x="504" y="447"/>
                    </a:lnTo>
                    <a:lnTo>
                      <a:pt x="493" y="447"/>
                    </a:lnTo>
                    <a:lnTo>
                      <a:pt x="421" y="418"/>
                    </a:lnTo>
                    <a:lnTo>
                      <a:pt x="354" y="382"/>
                    </a:lnTo>
                    <a:lnTo>
                      <a:pt x="281" y="330"/>
                    </a:lnTo>
                    <a:lnTo>
                      <a:pt x="206" y="261"/>
                    </a:lnTo>
                    <a:lnTo>
                      <a:pt x="138" y="173"/>
                    </a:lnTo>
                    <a:lnTo>
                      <a:pt x="97" y="92"/>
                    </a:lnTo>
                    <a:lnTo>
                      <a:pt x="73" y="32"/>
                    </a:lnTo>
                    <a:lnTo>
                      <a:pt x="65" y="0"/>
                    </a:lnTo>
                    <a:close/>
                  </a:path>
                </a:pathLst>
              </a:custGeom>
              <a:solidFill>
                <a:srgbClr val="2936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5" name="Rectangle 53"/>
              <p:cNvSpPr>
                <a:spLocks noChangeArrowheads="1"/>
              </p:cNvSpPr>
              <p:nvPr/>
            </p:nvSpPr>
            <p:spPr bwMode="auto">
              <a:xfrm>
                <a:off x="4087" y="2231"/>
                <a:ext cx="54" cy="214"/>
              </a:xfrm>
              <a:prstGeom prst="rect">
                <a:avLst/>
              </a:prstGeom>
              <a:solidFill>
                <a:srgbClr val="3044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6" name="Rectangle 54"/>
              <p:cNvSpPr>
                <a:spLocks noChangeArrowheads="1"/>
              </p:cNvSpPr>
              <p:nvPr/>
            </p:nvSpPr>
            <p:spPr bwMode="auto">
              <a:xfrm>
                <a:off x="3539" y="2231"/>
                <a:ext cx="55" cy="214"/>
              </a:xfrm>
              <a:prstGeom prst="rect">
                <a:avLst/>
              </a:prstGeom>
              <a:solidFill>
                <a:srgbClr val="3044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7" name="Freeform 55"/>
              <p:cNvSpPr>
                <a:spLocks noEditPoints="1"/>
              </p:cNvSpPr>
              <p:nvPr/>
            </p:nvSpPr>
            <p:spPr bwMode="auto">
              <a:xfrm>
                <a:off x="3734" y="2247"/>
                <a:ext cx="234" cy="184"/>
              </a:xfrm>
              <a:custGeom>
                <a:avLst/>
                <a:gdLst>
                  <a:gd name="T0" fmla="*/ 156 w 702"/>
                  <a:gd name="T1" fmla="*/ 113 h 553"/>
                  <a:gd name="T2" fmla="*/ 139 w 702"/>
                  <a:gd name="T3" fmla="*/ 115 h 553"/>
                  <a:gd name="T4" fmla="*/ 117 w 702"/>
                  <a:gd name="T5" fmla="*/ 136 h 553"/>
                  <a:gd name="T6" fmla="*/ 114 w 702"/>
                  <a:gd name="T7" fmla="*/ 154 h 553"/>
                  <a:gd name="T8" fmla="*/ 114 w 702"/>
                  <a:gd name="T9" fmla="*/ 399 h 553"/>
                  <a:gd name="T10" fmla="*/ 117 w 702"/>
                  <a:gd name="T11" fmla="*/ 416 h 553"/>
                  <a:gd name="T12" fmla="*/ 139 w 702"/>
                  <a:gd name="T13" fmla="*/ 437 h 553"/>
                  <a:gd name="T14" fmla="*/ 156 w 702"/>
                  <a:gd name="T15" fmla="*/ 439 h 553"/>
                  <a:gd name="T16" fmla="*/ 546 w 702"/>
                  <a:gd name="T17" fmla="*/ 439 h 553"/>
                  <a:gd name="T18" fmla="*/ 564 w 702"/>
                  <a:gd name="T19" fmla="*/ 437 h 553"/>
                  <a:gd name="T20" fmla="*/ 585 w 702"/>
                  <a:gd name="T21" fmla="*/ 416 h 553"/>
                  <a:gd name="T22" fmla="*/ 587 w 702"/>
                  <a:gd name="T23" fmla="*/ 399 h 553"/>
                  <a:gd name="T24" fmla="*/ 587 w 702"/>
                  <a:gd name="T25" fmla="*/ 154 h 553"/>
                  <a:gd name="T26" fmla="*/ 585 w 702"/>
                  <a:gd name="T27" fmla="*/ 136 h 553"/>
                  <a:gd name="T28" fmla="*/ 564 w 702"/>
                  <a:gd name="T29" fmla="*/ 115 h 553"/>
                  <a:gd name="T30" fmla="*/ 546 w 702"/>
                  <a:gd name="T31" fmla="*/ 113 h 553"/>
                  <a:gd name="T32" fmla="*/ 156 w 702"/>
                  <a:gd name="T33" fmla="*/ 113 h 553"/>
                  <a:gd name="T34" fmla="*/ 546 w 702"/>
                  <a:gd name="T35" fmla="*/ 553 h 553"/>
                  <a:gd name="T36" fmla="*/ 156 w 702"/>
                  <a:gd name="T37" fmla="*/ 553 h 553"/>
                  <a:gd name="T38" fmla="*/ 123 w 702"/>
                  <a:gd name="T39" fmla="*/ 550 h 553"/>
                  <a:gd name="T40" fmla="*/ 67 w 702"/>
                  <a:gd name="T41" fmla="*/ 525 h 553"/>
                  <a:gd name="T42" fmla="*/ 25 w 702"/>
                  <a:gd name="T43" fmla="*/ 484 h 553"/>
                  <a:gd name="T44" fmla="*/ 3 w 702"/>
                  <a:gd name="T45" fmla="*/ 429 h 553"/>
                  <a:gd name="T46" fmla="*/ 0 w 702"/>
                  <a:gd name="T47" fmla="*/ 399 h 553"/>
                  <a:gd name="T48" fmla="*/ 0 w 702"/>
                  <a:gd name="T49" fmla="*/ 154 h 553"/>
                  <a:gd name="T50" fmla="*/ 3 w 702"/>
                  <a:gd name="T51" fmla="*/ 121 h 553"/>
                  <a:gd name="T52" fmla="*/ 28 w 702"/>
                  <a:gd name="T53" fmla="*/ 64 h 553"/>
                  <a:gd name="T54" fmla="*/ 71 w 702"/>
                  <a:gd name="T55" fmla="*/ 24 h 553"/>
                  <a:gd name="T56" fmla="*/ 126 w 702"/>
                  <a:gd name="T57" fmla="*/ 1 h 553"/>
                  <a:gd name="T58" fmla="*/ 156 w 702"/>
                  <a:gd name="T59" fmla="*/ 0 h 553"/>
                  <a:gd name="T60" fmla="*/ 546 w 702"/>
                  <a:gd name="T61" fmla="*/ 0 h 553"/>
                  <a:gd name="T62" fmla="*/ 579 w 702"/>
                  <a:gd name="T63" fmla="*/ 1 h 553"/>
                  <a:gd name="T64" fmla="*/ 636 w 702"/>
                  <a:gd name="T65" fmla="*/ 26 h 553"/>
                  <a:gd name="T66" fmla="*/ 676 w 702"/>
                  <a:gd name="T67" fmla="*/ 69 h 553"/>
                  <a:gd name="T68" fmla="*/ 699 w 702"/>
                  <a:gd name="T69" fmla="*/ 124 h 553"/>
                  <a:gd name="T70" fmla="*/ 700 w 702"/>
                  <a:gd name="T71" fmla="*/ 154 h 553"/>
                  <a:gd name="T72" fmla="*/ 700 w 702"/>
                  <a:gd name="T73" fmla="*/ 399 h 553"/>
                  <a:gd name="T74" fmla="*/ 702 w 702"/>
                  <a:gd name="T75" fmla="*/ 413 h 553"/>
                  <a:gd name="T76" fmla="*/ 697 w 702"/>
                  <a:gd name="T77" fmla="*/ 443 h 553"/>
                  <a:gd name="T78" fmla="*/ 680 w 702"/>
                  <a:gd name="T79" fmla="*/ 484 h 553"/>
                  <a:gd name="T80" fmla="*/ 637 w 702"/>
                  <a:gd name="T81" fmla="*/ 525 h 553"/>
                  <a:gd name="T82" fmla="*/ 579 w 702"/>
                  <a:gd name="T83" fmla="*/ 550 h 553"/>
                  <a:gd name="T84" fmla="*/ 546 w 702"/>
                  <a:gd name="T85" fmla="*/ 553 h 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702" h="553">
                    <a:moveTo>
                      <a:pt x="156" y="113"/>
                    </a:moveTo>
                    <a:lnTo>
                      <a:pt x="139" y="115"/>
                    </a:lnTo>
                    <a:lnTo>
                      <a:pt x="117" y="136"/>
                    </a:lnTo>
                    <a:lnTo>
                      <a:pt x="114" y="154"/>
                    </a:lnTo>
                    <a:lnTo>
                      <a:pt x="114" y="399"/>
                    </a:lnTo>
                    <a:lnTo>
                      <a:pt x="117" y="416"/>
                    </a:lnTo>
                    <a:lnTo>
                      <a:pt x="139" y="437"/>
                    </a:lnTo>
                    <a:lnTo>
                      <a:pt x="156" y="439"/>
                    </a:lnTo>
                    <a:lnTo>
                      <a:pt x="546" y="439"/>
                    </a:lnTo>
                    <a:lnTo>
                      <a:pt x="564" y="437"/>
                    </a:lnTo>
                    <a:lnTo>
                      <a:pt x="585" y="416"/>
                    </a:lnTo>
                    <a:lnTo>
                      <a:pt x="587" y="399"/>
                    </a:lnTo>
                    <a:lnTo>
                      <a:pt x="587" y="154"/>
                    </a:lnTo>
                    <a:lnTo>
                      <a:pt x="585" y="136"/>
                    </a:lnTo>
                    <a:lnTo>
                      <a:pt x="564" y="115"/>
                    </a:lnTo>
                    <a:lnTo>
                      <a:pt x="546" y="113"/>
                    </a:lnTo>
                    <a:lnTo>
                      <a:pt x="156" y="113"/>
                    </a:lnTo>
                    <a:close/>
                    <a:moveTo>
                      <a:pt x="546" y="553"/>
                    </a:moveTo>
                    <a:lnTo>
                      <a:pt x="156" y="553"/>
                    </a:lnTo>
                    <a:lnTo>
                      <a:pt x="123" y="550"/>
                    </a:lnTo>
                    <a:lnTo>
                      <a:pt x="67" y="525"/>
                    </a:lnTo>
                    <a:lnTo>
                      <a:pt x="25" y="484"/>
                    </a:lnTo>
                    <a:lnTo>
                      <a:pt x="3" y="429"/>
                    </a:lnTo>
                    <a:lnTo>
                      <a:pt x="0" y="399"/>
                    </a:lnTo>
                    <a:lnTo>
                      <a:pt x="0" y="154"/>
                    </a:lnTo>
                    <a:lnTo>
                      <a:pt x="3" y="121"/>
                    </a:lnTo>
                    <a:lnTo>
                      <a:pt x="28" y="64"/>
                    </a:lnTo>
                    <a:lnTo>
                      <a:pt x="71" y="24"/>
                    </a:lnTo>
                    <a:lnTo>
                      <a:pt x="126" y="1"/>
                    </a:lnTo>
                    <a:lnTo>
                      <a:pt x="156" y="0"/>
                    </a:lnTo>
                    <a:lnTo>
                      <a:pt x="546" y="0"/>
                    </a:lnTo>
                    <a:lnTo>
                      <a:pt x="579" y="1"/>
                    </a:lnTo>
                    <a:lnTo>
                      <a:pt x="636" y="26"/>
                    </a:lnTo>
                    <a:lnTo>
                      <a:pt x="676" y="69"/>
                    </a:lnTo>
                    <a:lnTo>
                      <a:pt x="699" y="124"/>
                    </a:lnTo>
                    <a:lnTo>
                      <a:pt x="700" y="154"/>
                    </a:lnTo>
                    <a:lnTo>
                      <a:pt x="700" y="399"/>
                    </a:lnTo>
                    <a:lnTo>
                      <a:pt x="702" y="413"/>
                    </a:lnTo>
                    <a:lnTo>
                      <a:pt x="697" y="443"/>
                    </a:lnTo>
                    <a:lnTo>
                      <a:pt x="680" y="484"/>
                    </a:lnTo>
                    <a:lnTo>
                      <a:pt x="637" y="525"/>
                    </a:lnTo>
                    <a:lnTo>
                      <a:pt x="579" y="550"/>
                    </a:lnTo>
                    <a:lnTo>
                      <a:pt x="546" y="553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8" name="Freeform 56"/>
              <p:cNvSpPr>
                <a:spLocks/>
              </p:cNvSpPr>
              <p:nvPr/>
            </p:nvSpPr>
            <p:spPr bwMode="auto">
              <a:xfrm>
                <a:off x="3992" y="1194"/>
                <a:ext cx="182" cy="209"/>
              </a:xfrm>
              <a:custGeom>
                <a:avLst/>
                <a:gdLst>
                  <a:gd name="T0" fmla="*/ 537 w 546"/>
                  <a:gd name="T1" fmla="*/ 464 h 627"/>
                  <a:gd name="T2" fmla="*/ 541 w 546"/>
                  <a:gd name="T3" fmla="*/ 441 h 627"/>
                  <a:gd name="T4" fmla="*/ 535 w 546"/>
                  <a:gd name="T5" fmla="*/ 398 h 627"/>
                  <a:gd name="T6" fmla="*/ 530 w 546"/>
                  <a:gd name="T7" fmla="*/ 375 h 627"/>
                  <a:gd name="T8" fmla="*/ 514 w 546"/>
                  <a:gd name="T9" fmla="*/ 337 h 627"/>
                  <a:gd name="T10" fmla="*/ 497 w 546"/>
                  <a:gd name="T11" fmla="*/ 277 h 627"/>
                  <a:gd name="T12" fmla="*/ 492 w 546"/>
                  <a:gd name="T13" fmla="*/ 228 h 627"/>
                  <a:gd name="T14" fmla="*/ 498 w 546"/>
                  <a:gd name="T15" fmla="*/ 190 h 627"/>
                  <a:gd name="T16" fmla="*/ 517 w 546"/>
                  <a:gd name="T17" fmla="*/ 153 h 627"/>
                  <a:gd name="T18" fmla="*/ 543 w 546"/>
                  <a:gd name="T19" fmla="*/ 131 h 627"/>
                  <a:gd name="T20" fmla="*/ 546 w 546"/>
                  <a:gd name="T21" fmla="*/ 131 h 627"/>
                  <a:gd name="T22" fmla="*/ 463 w 546"/>
                  <a:gd name="T23" fmla="*/ 9 h 627"/>
                  <a:gd name="T24" fmla="*/ 446 w 546"/>
                  <a:gd name="T25" fmla="*/ 22 h 627"/>
                  <a:gd name="T26" fmla="*/ 410 w 546"/>
                  <a:gd name="T27" fmla="*/ 39 h 627"/>
                  <a:gd name="T28" fmla="*/ 377 w 546"/>
                  <a:gd name="T29" fmla="*/ 44 h 627"/>
                  <a:gd name="T30" fmla="*/ 347 w 546"/>
                  <a:gd name="T31" fmla="*/ 39 h 627"/>
                  <a:gd name="T32" fmla="*/ 288 w 546"/>
                  <a:gd name="T33" fmla="*/ 12 h 627"/>
                  <a:gd name="T34" fmla="*/ 276 w 546"/>
                  <a:gd name="T35" fmla="*/ 0 h 627"/>
                  <a:gd name="T36" fmla="*/ 265 w 546"/>
                  <a:gd name="T37" fmla="*/ 12 h 627"/>
                  <a:gd name="T38" fmla="*/ 201 w 546"/>
                  <a:gd name="T39" fmla="*/ 39 h 627"/>
                  <a:gd name="T40" fmla="*/ 170 w 546"/>
                  <a:gd name="T41" fmla="*/ 44 h 627"/>
                  <a:gd name="T42" fmla="*/ 135 w 546"/>
                  <a:gd name="T43" fmla="*/ 39 h 627"/>
                  <a:gd name="T44" fmla="*/ 99 w 546"/>
                  <a:gd name="T45" fmla="*/ 22 h 627"/>
                  <a:gd name="T46" fmla="*/ 82 w 546"/>
                  <a:gd name="T47" fmla="*/ 9 h 627"/>
                  <a:gd name="T48" fmla="*/ 0 w 546"/>
                  <a:gd name="T49" fmla="*/ 131 h 627"/>
                  <a:gd name="T50" fmla="*/ 4 w 546"/>
                  <a:gd name="T51" fmla="*/ 131 h 627"/>
                  <a:gd name="T52" fmla="*/ 29 w 546"/>
                  <a:gd name="T53" fmla="*/ 153 h 627"/>
                  <a:gd name="T54" fmla="*/ 47 w 546"/>
                  <a:gd name="T55" fmla="*/ 190 h 627"/>
                  <a:gd name="T56" fmla="*/ 53 w 546"/>
                  <a:gd name="T57" fmla="*/ 228 h 627"/>
                  <a:gd name="T58" fmla="*/ 49 w 546"/>
                  <a:gd name="T59" fmla="*/ 277 h 627"/>
                  <a:gd name="T60" fmla="*/ 31 w 546"/>
                  <a:gd name="T61" fmla="*/ 337 h 627"/>
                  <a:gd name="T62" fmla="*/ 17 w 546"/>
                  <a:gd name="T63" fmla="*/ 375 h 627"/>
                  <a:gd name="T64" fmla="*/ 6 w 546"/>
                  <a:gd name="T65" fmla="*/ 394 h 627"/>
                  <a:gd name="T66" fmla="*/ 3 w 546"/>
                  <a:gd name="T67" fmla="*/ 440 h 627"/>
                  <a:gd name="T68" fmla="*/ 8 w 546"/>
                  <a:gd name="T69" fmla="*/ 464 h 627"/>
                  <a:gd name="T70" fmla="*/ 13 w 546"/>
                  <a:gd name="T71" fmla="*/ 486 h 627"/>
                  <a:gd name="T72" fmla="*/ 34 w 546"/>
                  <a:gd name="T73" fmla="*/ 529 h 627"/>
                  <a:gd name="T74" fmla="*/ 82 w 546"/>
                  <a:gd name="T75" fmla="*/ 568 h 627"/>
                  <a:gd name="T76" fmla="*/ 163 w 546"/>
                  <a:gd name="T77" fmla="*/ 595 h 627"/>
                  <a:gd name="T78" fmla="*/ 220 w 546"/>
                  <a:gd name="T79" fmla="*/ 602 h 627"/>
                  <a:gd name="T80" fmla="*/ 232 w 546"/>
                  <a:gd name="T81" fmla="*/ 604 h 627"/>
                  <a:gd name="T82" fmla="*/ 253 w 546"/>
                  <a:gd name="T83" fmla="*/ 612 h 627"/>
                  <a:gd name="T84" fmla="*/ 260 w 546"/>
                  <a:gd name="T85" fmla="*/ 620 h 627"/>
                  <a:gd name="T86" fmla="*/ 269 w 546"/>
                  <a:gd name="T87" fmla="*/ 627 h 627"/>
                  <a:gd name="T88" fmla="*/ 276 w 546"/>
                  <a:gd name="T89" fmla="*/ 620 h 627"/>
                  <a:gd name="T90" fmla="*/ 283 w 546"/>
                  <a:gd name="T91" fmla="*/ 612 h 627"/>
                  <a:gd name="T92" fmla="*/ 305 w 546"/>
                  <a:gd name="T93" fmla="*/ 604 h 627"/>
                  <a:gd name="T94" fmla="*/ 318 w 546"/>
                  <a:gd name="T95" fmla="*/ 602 h 627"/>
                  <a:gd name="T96" fmla="*/ 374 w 546"/>
                  <a:gd name="T97" fmla="*/ 595 h 627"/>
                  <a:gd name="T98" fmla="*/ 456 w 546"/>
                  <a:gd name="T99" fmla="*/ 568 h 627"/>
                  <a:gd name="T100" fmla="*/ 504 w 546"/>
                  <a:gd name="T101" fmla="*/ 529 h 627"/>
                  <a:gd name="T102" fmla="*/ 530 w 546"/>
                  <a:gd name="T103" fmla="*/ 486 h 627"/>
                  <a:gd name="T104" fmla="*/ 537 w 546"/>
                  <a:gd name="T105" fmla="*/ 464 h 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546" h="627">
                    <a:moveTo>
                      <a:pt x="537" y="464"/>
                    </a:moveTo>
                    <a:lnTo>
                      <a:pt x="541" y="441"/>
                    </a:lnTo>
                    <a:lnTo>
                      <a:pt x="535" y="398"/>
                    </a:lnTo>
                    <a:lnTo>
                      <a:pt x="530" y="375"/>
                    </a:lnTo>
                    <a:lnTo>
                      <a:pt x="514" y="337"/>
                    </a:lnTo>
                    <a:lnTo>
                      <a:pt x="497" y="277"/>
                    </a:lnTo>
                    <a:lnTo>
                      <a:pt x="492" y="228"/>
                    </a:lnTo>
                    <a:lnTo>
                      <a:pt x="498" y="190"/>
                    </a:lnTo>
                    <a:lnTo>
                      <a:pt x="517" y="153"/>
                    </a:lnTo>
                    <a:lnTo>
                      <a:pt x="543" y="131"/>
                    </a:lnTo>
                    <a:lnTo>
                      <a:pt x="546" y="131"/>
                    </a:lnTo>
                    <a:lnTo>
                      <a:pt x="463" y="9"/>
                    </a:lnTo>
                    <a:lnTo>
                      <a:pt x="446" y="22"/>
                    </a:lnTo>
                    <a:lnTo>
                      <a:pt x="410" y="39"/>
                    </a:lnTo>
                    <a:lnTo>
                      <a:pt x="377" y="44"/>
                    </a:lnTo>
                    <a:lnTo>
                      <a:pt x="347" y="39"/>
                    </a:lnTo>
                    <a:lnTo>
                      <a:pt x="288" y="12"/>
                    </a:lnTo>
                    <a:lnTo>
                      <a:pt x="276" y="0"/>
                    </a:lnTo>
                    <a:lnTo>
                      <a:pt x="265" y="12"/>
                    </a:lnTo>
                    <a:lnTo>
                      <a:pt x="201" y="39"/>
                    </a:lnTo>
                    <a:lnTo>
                      <a:pt x="170" y="44"/>
                    </a:lnTo>
                    <a:lnTo>
                      <a:pt x="135" y="39"/>
                    </a:lnTo>
                    <a:lnTo>
                      <a:pt x="99" y="22"/>
                    </a:lnTo>
                    <a:lnTo>
                      <a:pt x="82" y="9"/>
                    </a:lnTo>
                    <a:lnTo>
                      <a:pt x="0" y="131"/>
                    </a:lnTo>
                    <a:lnTo>
                      <a:pt x="4" y="131"/>
                    </a:lnTo>
                    <a:lnTo>
                      <a:pt x="29" y="153"/>
                    </a:lnTo>
                    <a:lnTo>
                      <a:pt x="47" y="190"/>
                    </a:lnTo>
                    <a:lnTo>
                      <a:pt x="53" y="228"/>
                    </a:lnTo>
                    <a:lnTo>
                      <a:pt x="49" y="277"/>
                    </a:lnTo>
                    <a:lnTo>
                      <a:pt x="31" y="337"/>
                    </a:lnTo>
                    <a:lnTo>
                      <a:pt x="17" y="375"/>
                    </a:lnTo>
                    <a:lnTo>
                      <a:pt x="6" y="394"/>
                    </a:lnTo>
                    <a:lnTo>
                      <a:pt x="3" y="440"/>
                    </a:lnTo>
                    <a:lnTo>
                      <a:pt x="8" y="464"/>
                    </a:lnTo>
                    <a:lnTo>
                      <a:pt x="13" y="486"/>
                    </a:lnTo>
                    <a:lnTo>
                      <a:pt x="34" y="529"/>
                    </a:lnTo>
                    <a:lnTo>
                      <a:pt x="82" y="568"/>
                    </a:lnTo>
                    <a:lnTo>
                      <a:pt x="163" y="595"/>
                    </a:lnTo>
                    <a:lnTo>
                      <a:pt x="220" y="602"/>
                    </a:lnTo>
                    <a:lnTo>
                      <a:pt x="232" y="604"/>
                    </a:lnTo>
                    <a:lnTo>
                      <a:pt x="253" y="612"/>
                    </a:lnTo>
                    <a:lnTo>
                      <a:pt x="260" y="620"/>
                    </a:lnTo>
                    <a:lnTo>
                      <a:pt x="269" y="627"/>
                    </a:lnTo>
                    <a:lnTo>
                      <a:pt x="276" y="620"/>
                    </a:lnTo>
                    <a:lnTo>
                      <a:pt x="283" y="612"/>
                    </a:lnTo>
                    <a:lnTo>
                      <a:pt x="305" y="604"/>
                    </a:lnTo>
                    <a:lnTo>
                      <a:pt x="318" y="602"/>
                    </a:lnTo>
                    <a:lnTo>
                      <a:pt x="374" y="595"/>
                    </a:lnTo>
                    <a:lnTo>
                      <a:pt x="456" y="568"/>
                    </a:lnTo>
                    <a:lnTo>
                      <a:pt x="504" y="529"/>
                    </a:lnTo>
                    <a:lnTo>
                      <a:pt x="530" y="486"/>
                    </a:lnTo>
                    <a:lnTo>
                      <a:pt x="537" y="464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9" name="Freeform 57"/>
              <p:cNvSpPr>
                <a:spLocks/>
              </p:cNvSpPr>
              <p:nvPr/>
            </p:nvSpPr>
            <p:spPr bwMode="auto">
              <a:xfrm>
                <a:off x="4041" y="1257"/>
                <a:ext cx="81" cy="81"/>
              </a:xfrm>
              <a:custGeom>
                <a:avLst/>
                <a:gdLst>
                  <a:gd name="T0" fmla="*/ 122 w 243"/>
                  <a:gd name="T1" fmla="*/ 0 h 244"/>
                  <a:gd name="T2" fmla="*/ 147 w 243"/>
                  <a:gd name="T3" fmla="*/ 1 h 244"/>
                  <a:gd name="T4" fmla="*/ 190 w 243"/>
                  <a:gd name="T5" fmla="*/ 20 h 244"/>
                  <a:gd name="T6" fmla="*/ 223 w 243"/>
                  <a:gd name="T7" fmla="*/ 53 h 244"/>
                  <a:gd name="T8" fmla="*/ 242 w 243"/>
                  <a:gd name="T9" fmla="*/ 98 h 244"/>
                  <a:gd name="T10" fmla="*/ 243 w 243"/>
                  <a:gd name="T11" fmla="*/ 122 h 244"/>
                  <a:gd name="T12" fmla="*/ 242 w 243"/>
                  <a:gd name="T13" fmla="*/ 146 h 244"/>
                  <a:gd name="T14" fmla="*/ 223 w 243"/>
                  <a:gd name="T15" fmla="*/ 191 h 244"/>
                  <a:gd name="T16" fmla="*/ 190 w 243"/>
                  <a:gd name="T17" fmla="*/ 224 h 244"/>
                  <a:gd name="T18" fmla="*/ 147 w 243"/>
                  <a:gd name="T19" fmla="*/ 242 h 244"/>
                  <a:gd name="T20" fmla="*/ 122 w 243"/>
                  <a:gd name="T21" fmla="*/ 244 h 244"/>
                  <a:gd name="T22" fmla="*/ 96 w 243"/>
                  <a:gd name="T23" fmla="*/ 242 h 244"/>
                  <a:gd name="T24" fmla="*/ 53 w 243"/>
                  <a:gd name="T25" fmla="*/ 224 h 244"/>
                  <a:gd name="T26" fmla="*/ 20 w 243"/>
                  <a:gd name="T27" fmla="*/ 191 h 244"/>
                  <a:gd name="T28" fmla="*/ 1 w 243"/>
                  <a:gd name="T29" fmla="*/ 146 h 244"/>
                  <a:gd name="T30" fmla="*/ 0 w 243"/>
                  <a:gd name="T31" fmla="*/ 122 h 244"/>
                  <a:gd name="T32" fmla="*/ 1 w 243"/>
                  <a:gd name="T33" fmla="*/ 98 h 244"/>
                  <a:gd name="T34" fmla="*/ 20 w 243"/>
                  <a:gd name="T35" fmla="*/ 53 h 244"/>
                  <a:gd name="T36" fmla="*/ 53 w 243"/>
                  <a:gd name="T37" fmla="*/ 20 h 244"/>
                  <a:gd name="T38" fmla="*/ 96 w 243"/>
                  <a:gd name="T39" fmla="*/ 1 h 244"/>
                  <a:gd name="T40" fmla="*/ 122 w 243"/>
                  <a:gd name="T41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3" h="244">
                    <a:moveTo>
                      <a:pt x="122" y="0"/>
                    </a:moveTo>
                    <a:lnTo>
                      <a:pt x="147" y="1"/>
                    </a:lnTo>
                    <a:lnTo>
                      <a:pt x="190" y="20"/>
                    </a:lnTo>
                    <a:lnTo>
                      <a:pt x="223" y="53"/>
                    </a:lnTo>
                    <a:lnTo>
                      <a:pt x="242" y="98"/>
                    </a:lnTo>
                    <a:lnTo>
                      <a:pt x="243" y="122"/>
                    </a:lnTo>
                    <a:lnTo>
                      <a:pt x="242" y="146"/>
                    </a:lnTo>
                    <a:lnTo>
                      <a:pt x="223" y="191"/>
                    </a:lnTo>
                    <a:lnTo>
                      <a:pt x="190" y="224"/>
                    </a:lnTo>
                    <a:lnTo>
                      <a:pt x="147" y="242"/>
                    </a:lnTo>
                    <a:lnTo>
                      <a:pt x="122" y="244"/>
                    </a:lnTo>
                    <a:lnTo>
                      <a:pt x="96" y="242"/>
                    </a:lnTo>
                    <a:lnTo>
                      <a:pt x="53" y="224"/>
                    </a:lnTo>
                    <a:lnTo>
                      <a:pt x="20" y="191"/>
                    </a:lnTo>
                    <a:lnTo>
                      <a:pt x="1" y="146"/>
                    </a:lnTo>
                    <a:lnTo>
                      <a:pt x="0" y="122"/>
                    </a:lnTo>
                    <a:lnTo>
                      <a:pt x="1" y="98"/>
                    </a:lnTo>
                    <a:lnTo>
                      <a:pt x="20" y="53"/>
                    </a:lnTo>
                    <a:lnTo>
                      <a:pt x="53" y="20"/>
                    </a:lnTo>
                    <a:lnTo>
                      <a:pt x="96" y="1"/>
                    </a:lnTo>
                    <a:lnTo>
                      <a:pt x="122" y="0"/>
                    </a:lnTo>
                    <a:close/>
                  </a:path>
                </a:pathLst>
              </a:custGeom>
              <a:solidFill>
                <a:srgbClr val="F7AD3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0" name="Freeform 58"/>
              <p:cNvSpPr>
                <a:spLocks/>
              </p:cNvSpPr>
              <p:nvPr/>
            </p:nvSpPr>
            <p:spPr bwMode="auto">
              <a:xfrm>
                <a:off x="4054" y="1268"/>
                <a:ext cx="55" cy="54"/>
              </a:xfrm>
              <a:custGeom>
                <a:avLst/>
                <a:gdLst>
                  <a:gd name="T0" fmla="*/ 82 w 163"/>
                  <a:gd name="T1" fmla="*/ 0 h 162"/>
                  <a:gd name="T2" fmla="*/ 107 w 163"/>
                  <a:gd name="T3" fmla="*/ 56 h 162"/>
                  <a:gd name="T4" fmla="*/ 163 w 163"/>
                  <a:gd name="T5" fmla="*/ 65 h 162"/>
                  <a:gd name="T6" fmla="*/ 122 w 163"/>
                  <a:gd name="T7" fmla="*/ 105 h 162"/>
                  <a:gd name="T8" fmla="*/ 131 w 163"/>
                  <a:gd name="T9" fmla="*/ 162 h 162"/>
                  <a:gd name="T10" fmla="*/ 82 w 163"/>
                  <a:gd name="T11" fmla="*/ 138 h 162"/>
                  <a:gd name="T12" fmla="*/ 33 w 163"/>
                  <a:gd name="T13" fmla="*/ 162 h 162"/>
                  <a:gd name="T14" fmla="*/ 40 w 163"/>
                  <a:gd name="T15" fmla="*/ 105 h 162"/>
                  <a:gd name="T16" fmla="*/ 0 w 163"/>
                  <a:gd name="T17" fmla="*/ 65 h 162"/>
                  <a:gd name="T18" fmla="*/ 58 w 163"/>
                  <a:gd name="T19" fmla="*/ 56 h 162"/>
                  <a:gd name="T20" fmla="*/ 82 w 163"/>
                  <a:gd name="T21" fmla="*/ 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3" h="162">
                    <a:moveTo>
                      <a:pt x="82" y="0"/>
                    </a:moveTo>
                    <a:lnTo>
                      <a:pt x="107" y="56"/>
                    </a:lnTo>
                    <a:lnTo>
                      <a:pt x="163" y="65"/>
                    </a:lnTo>
                    <a:lnTo>
                      <a:pt x="122" y="105"/>
                    </a:lnTo>
                    <a:lnTo>
                      <a:pt x="131" y="162"/>
                    </a:lnTo>
                    <a:lnTo>
                      <a:pt x="82" y="138"/>
                    </a:lnTo>
                    <a:lnTo>
                      <a:pt x="33" y="162"/>
                    </a:lnTo>
                    <a:lnTo>
                      <a:pt x="40" y="105"/>
                    </a:lnTo>
                    <a:lnTo>
                      <a:pt x="0" y="65"/>
                    </a:lnTo>
                    <a:lnTo>
                      <a:pt x="58" y="56"/>
                    </a:lnTo>
                    <a:lnTo>
                      <a:pt x="82" y="0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1" name="Freeform 59"/>
              <p:cNvSpPr>
                <a:spLocks/>
              </p:cNvSpPr>
              <p:nvPr/>
            </p:nvSpPr>
            <p:spPr bwMode="auto">
              <a:xfrm>
                <a:off x="3520" y="126"/>
                <a:ext cx="636" cy="376"/>
              </a:xfrm>
              <a:custGeom>
                <a:avLst/>
                <a:gdLst>
                  <a:gd name="T0" fmla="*/ 1572 w 1908"/>
                  <a:gd name="T1" fmla="*/ 183 h 1128"/>
                  <a:gd name="T2" fmla="*/ 1011 w 1908"/>
                  <a:gd name="T3" fmla="*/ 5 h 1128"/>
                  <a:gd name="T4" fmla="*/ 985 w 1908"/>
                  <a:gd name="T5" fmla="*/ 0 h 1128"/>
                  <a:gd name="T6" fmla="*/ 930 w 1908"/>
                  <a:gd name="T7" fmla="*/ 0 h 1128"/>
                  <a:gd name="T8" fmla="*/ 904 w 1908"/>
                  <a:gd name="T9" fmla="*/ 5 h 1128"/>
                  <a:gd name="T10" fmla="*/ 342 w 1908"/>
                  <a:gd name="T11" fmla="*/ 183 h 1128"/>
                  <a:gd name="T12" fmla="*/ 312 w 1908"/>
                  <a:gd name="T13" fmla="*/ 198 h 1128"/>
                  <a:gd name="T14" fmla="*/ 272 w 1908"/>
                  <a:gd name="T15" fmla="*/ 227 h 1128"/>
                  <a:gd name="T16" fmla="*/ 252 w 1908"/>
                  <a:gd name="T17" fmla="*/ 251 h 1128"/>
                  <a:gd name="T18" fmla="*/ 245 w 1908"/>
                  <a:gd name="T19" fmla="*/ 265 h 1128"/>
                  <a:gd name="T20" fmla="*/ 26 w 1908"/>
                  <a:gd name="T21" fmla="*/ 649 h 1128"/>
                  <a:gd name="T22" fmla="*/ 17 w 1908"/>
                  <a:gd name="T23" fmla="*/ 664 h 1128"/>
                  <a:gd name="T24" fmla="*/ 6 w 1908"/>
                  <a:gd name="T25" fmla="*/ 699 h 1128"/>
                  <a:gd name="T26" fmla="*/ 0 w 1908"/>
                  <a:gd name="T27" fmla="*/ 738 h 1128"/>
                  <a:gd name="T28" fmla="*/ 4 w 1908"/>
                  <a:gd name="T29" fmla="*/ 775 h 1128"/>
                  <a:gd name="T30" fmla="*/ 10 w 1908"/>
                  <a:gd name="T31" fmla="*/ 794 h 1128"/>
                  <a:gd name="T32" fmla="*/ 27 w 1908"/>
                  <a:gd name="T33" fmla="*/ 843 h 1128"/>
                  <a:gd name="T34" fmla="*/ 70 w 1908"/>
                  <a:gd name="T35" fmla="*/ 928 h 1128"/>
                  <a:gd name="T36" fmla="*/ 108 w 1908"/>
                  <a:gd name="T37" fmla="*/ 984 h 1128"/>
                  <a:gd name="T38" fmla="*/ 155 w 1908"/>
                  <a:gd name="T39" fmla="*/ 1036 h 1128"/>
                  <a:gd name="T40" fmla="*/ 213 w 1908"/>
                  <a:gd name="T41" fmla="*/ 1079 h 1128"/>
                  <a:gd name="T42" fmla="*/ 279 w 1908"/>
                  <a:gd name="T43" fmla="*/ 1111 h 1128"/>
                  <a:gd name="T44" fmla="*/ 357 w 1908"/>
                  <a:gd name="T45" fmla="*/ 1128 h 1128"/>
                  <a:gd name="T46" fmla="*/ 400 w 1908"/>
                  <a:gd name="T47" fmla="*/ 1128 h 1128"/>
                  <a:gd name="T48" fmla="*/ 953 w 1908"/>
                  <a:gd name="T49" fmla="*/ 1128 h 1128"/>
                  <a:gd name="T50" fmla="*/ 1506 w 1908"/>
                  <a:gd name="T51" fmla="*/ 1128 h 1128"/>
                  <a:gd name="T52" fmla="*/ 1549 w 1908"/>
                  <a:gd name="T53" fmla="*/ 1128 h 1128"/>
                  <a:gd name="T54" fmla="*/ 1627 w 1908"/>
                  <a:gd name="T55" fmla="*/ 1111 h 1128"/>
                  <a:gd name="T56" fmla="*/ 1692 w 1908"/>
                  <a:gd name="T57" fmla="*/ 1079 h 1128"/>
                  <a:gd name="T58" fmla="*/ 1748 w 1908"/>
                  <a:gd name="T59" fmla="*/ 1036 h 1128"/>
                  <a:gd name="T60" fmla="*/ 1794 w 1908"/>
                  <a:gd name="T61" fmla="*/ 984 h 1128"/>
                  <a:gd name="T62" fmla="*/ 1833 w 1908"/>
                  <a:gd name="T63" fmla="*/ 928 h 1128"/>
                  <a:gd name="T64" fmla="*/ 1878 w 1908"/>
                  <a:gd name="T65" fmla="*/ 843 h 1128"/>
                  <a:gd name="T66" fmla="*/ 1898 w 1908"/>
                  <a:gd name="T67" fmla="*/ 794 h 1128"/>
                  <a:gd name="T68" fmla="*/ 1904 w 1908"/>
                  <a:gd name="T69" fmla="*/ 777 h 1128"/>
                  <a:gd name="T70" fmla="*/ 1908 w 1908"/>
                  <a:gd name="T71" fmla="*/ 739 h 1128"/>
                  <a:gd name="T72" fmla="*/ 1905 w 1908"/>
                  <a:gd name="T73" fmla="*/ 703 h 1128"/>
                  <a:gd name="T74" fmla="*/ 1892 w 1908"/>
                  <a:gd name="T75" fmla="*/ 666 h 1128"/>
                  <a:gd name="T76" fmla="*/ 1880 w 1908"/>
                  <a:gd name="T77" fmla="*/ 649 h 1128"/>
                  <a:gd name="T78" fmla="*/ 1669 w 1908"/>
                  <a:gd name="T79" fmla="*/ 265 h 1128"/>
                  <a:gd name="T80" fmla="*/ 1650 w 1908"/>
                  <a:gd name="T81" fmla="*/ 237 h 1128"/>
                  <a:gd name="T82" fmla="*/ 1601 w 1908"/>
                  <a:gd name="T83" fmla="*/ 198 h 1128"/>
                  <a:gd name="T84" fmla="*/ 1572 w 1908"/>
                  <a:gd name="T85" fmla="*/ 183 h 1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08" h="1128">
                    <a:moveTo>
                      <a:pt x="1572" y="183"/>
                    </a:moveTo>
                    <a:lnTo>
                      <a:pt x="1011" y="5"/>
                    </a:lnTo>
                    <a:lnTo>
                      <a:pt x="985" y="0"/>
                    </a:lnTo>
                    <a:lnTo>
                      <a:pt x="930" y="0"/>
                    </a:lnTo>
                    <a:lnTo>
                      <a:pt x="904" y="5"/>
                    </a:lnTo>
                    <a:lnTo>
                      <a:pt x="342" y="183"/>
                    </a:lnTo>
                    <a:lnTo>
                      <a:pt x="312" y="198"/>
                    </a:lnTo>
                    <a:lnTo>
                      <a:pt x="272" y="227"/>
                    </a:lnTo>
                    <a:lnTo>
                      <a:pt x="252" y="251"/>
                    </a:lnTo>
                    <a:lnTo>
                      <a:pt x="245" y="265"/>
                    </a:lnTo>
                    <a:lnTo>
                      <a:pt x="26" y="649"/>
                    </a:lnTo>
                    <a:lnTo>
                      <a:pt x="17" y="664"/>
                    </a:lnTo>
                    <a:lnTo>
                      <a:pt x="6" y="699"/>
                    </a:lnTo>
                    <a:lnTo>
                      <a:pt x="0" y="738"/>
                    </a:lnTo>
                    <a:lnTo>
                      <a:pt x="4" y="775"/>
                    </a:lnTo>
                    <a:lnTo>
                      <a:pt x="10" y="794"/>
                    </a:lnTo>
                    <a:lnTo>
                      <a:pt x="27" y="843"/>
                    </a:lnTo>
                    <a:lnTo>
                      <a:pt x="70" y="928"/>
                    </a:lnTo>
                    <a:lnTo>
                      <a:pt x="108" y="984"/>
                    </a:lnTo>
                    <a:lnTo>
                      <a:pt x="155" y="1036"/>
                    </a:lnTo>
                    <a:lnTo>
                      <a:pt x="213" y="1079"/>
                    </a:lnTo>
                    <a:lnTo>
                      <a:pt x="279" y="1111"/>
                    </a:lnTo>
                    <a:lnTo>
                      <a:pt x="357" y="1128"/>
                    </a:lnTo>
                    <a:lnTo>
                      <a:pt x="400" y="1128"/>
                    </a:lnTo>
                    <a:lnTo>
                      <a:pt x="953" y="1128"/>
                    </a:lnTo>
                    <a:lnTo>
                      <a:pt x="1506" y="1128"/>
                    </a:lnTo>
                    <a:lnTo>
                      <a:pt x="1549" y="1128"/>
                    </a:lnTo>
                    <a:lnTo>
                      <a:pt x="1627" y="1111"/>
                    </a:lnTo>
                    <a:lnTo>
                      <a:pt x="1692" y="1079"/>
                    </a:lnTo>
                    <a:lnTo>
                      <a:pt x="1748" y="1036"/>
                    </a:lnTo>
                    <a:lnTo>
                      <a:pt x="1794" y="984"/>
                    </a:lnTo>
                    <a:lnTo>
                      <a:pt x="1833" y="928"/>
                    </a:lnTo>
                    <a:lnTo>
                      <a:pt x="1878" y="843"/>
                    </a:lnTo>
                    <a:lnTo>
                      <a:pt x="1898" y="794"/>
                    </a:lnTo>
                    <a:lnTo>
                      <a:pt x="1904" y="777"/>
                    </a:lnTo>
                    <a:lnTo>
                      <a:pt x="1908" y="739"/>
                    </a:lnTo>
                    <a:lnTo>
                      <a:pt x="1905" y="703"/>
                    </a:lnTo>
                    <a:lnTo>
                      <a:pt x="1892" y="666"/>
                    </a:lnTo>
                    <a:lnTo>
                      <a:pt x="1880" y="649"/>
                    </a:lnTo>
                    <a:lnTo>
                      <a:pt x="1669" y="265"/>
                    </a:lnTo>
                    <a:lnTo>
                      <a:pt x="1650" y="237"/>
                    </a:lnTo>
                    <a:lnTo>
                      <a:pt x="1601" y="198"/>
                    </a:lnTo>
                    <a:lnTo>
                      <a:pt x="1572" y="183"/>
                    </a:lnTo>
                    <a:close/>
                  </a:path>
                </a:pathLst>
              </a:custGeom>
              <a:solidFill>
                <a:srgbClr val="2936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2" name="Freeform 60"/>
              <p:cNvSpPr>
                <a:spLocks/>
              </p:cNvSpPr>
              <p:nvPr/>
            </p:nvSpPr>
            <p:spPr bwMode="auto">
              <a:xfrm>
                <a:off x="3623" y="449"/>
                <a:ext cx="429" cy="132"/>
              </a:xfrm>
              <a:custGeom>
                <a:avLst/>
                <a:gdLst>
                  <a:gd name="T0" fmla="*/ 0 w 1286"/>
                  <a:gd name="T1" fmla="*/ 145 h 397"/>
                  <a:gd name="T2" fmla="*/ 4 w 1286"/>
                  <a:gd name="T3" fmla="*/ 165 h 397"/>
                  <a:gd name="T4" fmla="*/ 36 w 1286"/>
                  <a:gd name="T5" fmla="*/ 206 h 397"/>
                  <a:gd name="T6" fmla="*/ 89 w 1286"/>
                  <a:gd name="T7" fmla="*/ 245 h 397"/>
                  <a:gd name="T8" fmla="*/ 161 w 1286"/>
                  <a:gd name="T9" fmla="*/ 281 h 397"/>
                  <a:gd name="T10" fmla="*/ 203 w 1286"/>
                  <a:gd name="T11" fmla="*/ 299 h 397"/>
                  <a:gd name="T12" fmla="*/ 248 w 1286"/>
                  <a:gd name="T13" fmla="*/ 318 h 397"/>
                  <a:gd name="T14" fmla="*/ 347 w 1286"/>
                  <a:gd name="T15" fmla="*/ 353 h 397"/>
                  <a:gd name="T16" fmla="*/ 458 w 1286"/>
                  <a:gd name="T17" fmla="*/ 380 h 397"/>
                  <a:gd name="T18" fmla="*/ 579 w 1286"/>
                  <a:gd name="T19" fmla="*/ 396 h 397"/>
                  <a:gd name="T20" fmla="*/ 642 w 1286"/>
                  <a:gd name="T21" fmla="*/ 397 h 397"/>
                  <a:gd name="T22" fmla="*/ 705 w 1286"/>
                  <a:gd name="T23" fmla="*/ 396 h 397"/>
                  <a:gd name="T24" fmla="*/ 826 w 1286"/>
                  <a:gd name="T25" fmla="*/ 380 h 397"/>
                  <a:gd name="T26" fmla="*/ 939 w 1286"/>
                  <a:gd name="T27" fmla="*/ 353 h 397"/>
                  <a:gd name="T28" fmla="*/ 1038 w 1286"/>
                  <a:gd name="T29" fmla="*/ 318 h 397"/>
                  <a:gd name="T30" fmla="*/ 1081 w 1286"/>
                  <a:gd name="T31" fmla="*/ 299 h 397"/>
                  <a:gd name="T32" fmla="*/ 1123 w 1286"/>
                  <a:gd name="T33" fmla="*/ 281 h 397"/>
                  <a:gd name="T34" fmla="*/ 1192 w 1286"/>
                  <a:gd name="T35" fmla="*/ 245 h 397"/>
                  <a:gd name="T36" fmla="*/ 1244 w 1286"/>
                  <a:gd name="T37" fmla="*/ 206 h 397"/>
                  <a:gd name="T38" fmla="*/ 1277 w 1286"/>
                  <a:gd name="T39" fmla="*/ 165 h 397"/>
                  <a:gd name="T40" fmla="*/ 1286 w 1286"/>
                  <a:gd name="T41" fmla="*/ 145 h 397"/>
                  <a:gd name="T42" fmla="*/ 1208 w 1286"/>
                  <a:gd name="T43" fmla="*/ 109 h 397"/>
                  <a:gd name="T44" fmla="*/ 1051 w 1286"/>
                  <a:gd name="T45" fmla="*/ 55 h 397"/>
                  <a:gd name="T46" fmla="*/ 888 w 1286"/>
                  <a:gd name="T47" fmla="*/ 19 h 397"/>
                  <a:gd name="T48" fmla="*/ 724 w 1286"/>
                  <a:gd name="T49" fmla="*/ 0 h 397"/>
                  <a:gd name="T50" fmla="*/ 560 w 1286"/>
                  <a:gd name="T51" fmla="*/ 0 h 397"/>
                  <a:gd name="T52" fmla="*/ 396 w 1286"/>
                  <a:gd name="T53" fmla="*/ 19 h 397"/>
                  <a:gd name="T54" fmla="*/ 235 w 1286"/>
                  <a:gd name="T55" fmla="*/ 55 h 397"/>
                  <a:gd name="T56" fmla="*/ 76 w 1286"/>
                  <a:gd name="T57" fmla="*/ 109 h 397"/>
                  <a:gd name="T58" fmla="*/ 0 w 1286"/>
                  <a:gd name="T59" fmla="*/ 145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286" h="397">
                    <a:moveTo>
                      <a:pt x="0" y="145"/>
                    </a:moveTo>
                    <a:lnTo>
                      <a:pt x="4" y="165"/>
                    </a:lnTo>
                    <a:lnTo>
                      <a:pt x="36" y="206"/>
                    </a:lnTo>
                    <a:lnTo>
                      <a:pt x="89" y="245"/>
                    </a:lnTo>
                    <a:lnTo>
                      <a:pt x="161" y="281"/>
                    </a:lnTo>
                    <a:lnTo>
                      <a:pt x="203" y="299"/>
                    </a:lnTo>
                    <a:lnTo>
                      <a:pt x="248" y="318"/>
                    </a:lnTo>
                    <a:lnTo>
                      <a:pt x="347" y="353"/>
                    </a:lnTo>
                    <a:lnTo>
                      <a:pt x="458" y="380"/>
                    </a:lnTo>
                    <a:lnTo>
                      <a:pt x="579" y="396"/>
                    </a:lnTo>
                    <a:lnTo>
                      <a:pt x="642" y="397"/>
                    </a:lnTo>
                    <a:lnTo>
                      <a:pt x="705" y="396"/>
                    </a:lnTo>
                    <a:lnTo>
                      <a:pt x="826" y="380"/>
                    </a:lnTo>
                    <a:lnTo>
                      <a:pt x="939" y="353"/>
                    </a:lnTo>
                    <a:lnTo>
                      <a:pt x="1038" y="318"/>
                    </a:lnTo>
                    <a:lnTo>
                      <a:pt x="1081" y="299"/>
                    </a:lnTo>
                    <a:lnTo>
                      <a:pt x="1123" y="281"/>
                    </a:lnTo>
                    <a:lnTo>
                      <a:pt x="1192" y="245"/>
                    </a:lnTo>
                    <a:lnTo>
                      <a:pt x="1244" y="206"/>
                    </a:lnTo>
                    <a:lnTo>
                      <a:pt x="1277" y="165"/>
                    </a:lnTo>
                    <a:lnTo>
                      <a:pt x="1286" y="145"/>
                    </a:lnTo>
                    <a:lnTo>
                      <a:pt x="1208" y="109"/>
                    </a:lnTo>
                    <a:lnTo>
                      <a:pt x="1051" y="55"/>
                    </a:lnTo>
                    <a:lnTo>
                      <a:pt x="888" y="19"/>
                    </a:lnTo>
                    <a:lnTo>
                      <a:pt x="724" y="0"/>
                    </a:lnTo>
                    <a:lnTo>
                      <a:pt x="560" y="0"/>
                    </a:lnTo>
                    <a:lnTo>
                      <a:pt x="396" y="19"/>
                    </a:lnTo>
                    <a:lnTo>
                      <a:pt x="235" y="55"/>
                    </a:lnTo>
                    <a:lnTo>
                      <a:pt x="76" y="109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2936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3" name="Freeform 61"/>
              <p:cNvSpPr>
                <a:spLocks/>
              </p:cNvSpPr>
              <p:nvPr/>
            </p:nvSpPr>
            <p:spPr bwMode="auto">
              <a:xfrm>
                <a:off x="3623" y="353"/>
                <a:ext cx="429" cy="146"/>
              </a:xfrm>
              <a:custGeom>
                <a:avLst/>
                <a:gdLst>
                  <a:gd name="T0" fmla="*/ 1286 w 1286"/>
                  <a:gd name="T1" fmla="*/ 439 h 439"/>
                  <a:gd name="T2" fmla="*/ 1222 w 1286"/>
                  <a:gd name="T3" fmla="*/ 408 h 439"/>
                  <a:gd name="T4" fmla="*/ 1077 w 1286"/>
                  <a:gd name="T5" fmla="*/ 356 h 439"/>
                  <a:gd name="T6" fmla="*/ 914 w 1286"/>
                  <a:gd name="T7" fmla="*/ 321 h 439"/>
                  <a:gd name="T8" fmla="*/ 736 w 1286"/>
                  <a:gd name="T9" fmla="*/ 303 h 439"/>
                  <a:gd name="T10" fmla="*/ 642 w 1286"/>
                  <a:gd name="T11" fmla="*/ 301 h 439"/>
                  <a:gd name="T12" fmla="*/ 548 w 1286"/>
                  <a:gd name="T13" fmla="*/ 304 h 439"/>
                  <a:gd name="T14" fmla="*/ 370 w 1286"/>
                  <a:gd name="T15" fmla="*/ 323 h 439"/>
                  <a:gd name="T16" fmla="*/ 207 w 1286"/>
                  <a:gd name="T17" fmla="*/ 360 h 439"/>
                  <a:gd name="T18" fmla="*/ 62 w 1286"/>
                  <a:gd name="T19" fmla="*/ 411 h 439"/>
                  <a:gd name="T20" fmla="*/ 0 w 1286"/>
                  <a:gd name="T21" fmla="*/ 439 h 439"/>
                  <a:gd name="T22" fmla="*/ 1 w 1286"/>
                  <a:gd name="T23" fmla="*/ 395 h 439"/>
                  <a:gd name="T24" fmla="*/ 27 w 1286"/>
                  <a:gd name="T25" fmla="*/ 308 h 439"/>
                  <a:gd name="T26" fmla="*/ 78 w 1286"/>
                  <a:gd name="T27" fmla="*/ 229 h 439"/>
                  <a:gd name="T28" fmla="*/ 147 w 1286"/>
                  <a:gd name="T29" fmla="*/ 160 h 439"/>
                  <a:gd name="T30" fmla="*/ 235 w 1286"/>
                  <a:gd name="T31" fmla="*/ 100 h 439"/>
                  <a:gd name="T32" fmla="*/ 338 w 1286"/>
                  <a:gd name="T33" fmla="*/ 52 h 439"/>
                  <a:gd name="T34" fmla="*/ 452 w 1286"/>
                  <a:gd name="T35" fmla="*/ 19 h 439"/>
                  <a:gd name="T36" fmla="*/ 577 w 1286"/>
                  <a:gd name="T37" fmla="*/ 2 h 439"/>
                  <a:gd name="T38" fmla="*/ 642 w 1286"/>
                  <a:gd name="T39" fmla="*/ 0 h 439"/>
                  <a:gd name="T40" fmla="*/ 708 w 1286"/>
                  <a:gd name="T41" fmla="*/ 2 h 439"/>
                  <a:gd name="T42" fmla="*/ 835 w 1286"/>
                  <a:gd name="T43" fmla="*/ 19 h 439"/>
                  <a:gd name="T44" fmla="*/ 950 w 1286"/>
                  <a:gd name="T45" fmla="*/ 52 h 439"/>
                  <a:gd name="T46" fmla="*/ 1052 w 1286"/>
                  <a:gd name="T47" fmla="*/ 100 h 439"/>
                  <a:gd name="T48" fmla="*/ 1140 w 1286"/>
                  <a:gd name="T49" fmla="*/ 160 h 439"/>
                  <a:gd name="T50" fmla="*/ 1209 w 1286"/>
                  <a:gd name="T51" fmla="*/ 229 h 439"/>
                  <a:gd name="T52" fmla="*/ 1257 w 1286"/>
                  <a:gd name="T53" fmla="*/ 308 h 439"/>
                  <a:gd name="T54" fmla="*/ 1283 w 1286"/>
                  <a:gd name="T55" fmla="*/ 395 h 439"/>
                  <a:gd name="T56" fmla="*/ 1286 w 1286"/>
                  <a:gd name="T57" fmla="*/ 439 h 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286" h="439">
                    <a:moveTo>
                      <a:pt x="1286" y="439"/>
                    </a:moveTo>
                    <a:lnTo>
                      <a:pt x="1222" y="408"/>
                    </a:lnTo>
                    <a:lnTo>
                      <a:pt x="1077" y="356"/>
                    </a:lnTo>
                    <a:lnTo>
                      <a:pt x="914" y="321"/>
                    </a:lnTo>
                    <a:lnTo>
                      <a:pt x="736" y="303"/>
                    </a:lnTo>
                    <a:lnTo>
                      <a:pt x="642" y="301"/>
                    </a:lnTo>
                    <a:lnTo>
                      <a:pt x="548" y="304"/>
                    </a:lnTo>
                    <a:lnTo>
                      <a:pt x="370" y="323"/>
                    </a:lnTo>
                    <a:lnTo>
                      <a:pt x="207" y="360"/>
                    </a:lnTo>
                    <a:lnTo>
                      <a:pt x="62" y="411"/>
                    </a:lnTo>
                    <a:lnTo>
                      <a:pt x="0" y="439"/>
                    </a:lnTo>
                    <a:lnTo>
                      <a:pt x="1" y="395"/>
                    </a:lnTo>
                    <a:lnTo>
                      <a:pt x="27" y="308"/>
                    </a:lnTo>
                    <a:lnTo>
                      <a:pt x="78" y="229"/>
                    </a:lnTo>
                    <a:lnTo>
                      <a:pt x="147" y="160"/>
                    </a:lnTo>
                    <a:lnTo>
                      <a:pt x="235" y="100"/>
                    </a:lnTo>
                    <a:lnTo>
                      <a:pt x="338" y="52"/>
                    </a:lnTo>
                    <a:lnTo>
                      <a:pt x="452" y="19"/>
                    </a:lnTo>
                    <a:lnTo>
                      <a:pt x="577" y="2"/>
                    </a:lnTo>
                    <a:lnTo>
                      <a:pt x="642" y="0"/>
                    </a:lnTo>
                    <a:lnTo>
                      <a:pt x="708" y="2"/>
                    </a:lnTo>
                    <a:lnTo>
                      <a:pt x="835" y="19"/>
                    </a:lnTo>
                    <a:lnTo>
                      <a:pt x="950" y="52"/>
                    </a:lnTo>
                    <a:lnTo>
                      <a:pt x="1052" y="100"/>
                    </a:lnTo>
                    <a:lnTo>
                      <a:pt x="1140" y="160"/>
                    </a:lnTo>
                    <a:lnTo>
                      <a:pt x="1209" y="229"/>
                    </a:lnTo>
                    <a:lnTo>
                      <a:pt x="1257" y="308"/>
                    </a:lnTo>
                    <a:lnTo>
                      <a:pt x="1283" y="395"/>
                    </a:lnTo>
                    <a:lnTo>
                      <a:pt x="1286" y="439"/>
                    </a:lnTo>
                    <a:close/>
                  </a:path>
                </a:pathLst>
              </a:custGeom>
              <a:solidFill>
                <a:srgbClr val="3044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4" name="Freeform 62"/>
              <p:cNvSpPr>
                <a:spLocks/>
              </p:cNvSpPr>
              <p:nvPr/>
            </p:nvSpPr>
            <p:spPr bwMode="auto">
              <a:xfrm>
                <a:off x="3786" y="190"/>
                <a:ext cx="111" cy="136"/>
              </a:xfrm>
              <a:custGeom>
                <a:avLst/>
                <a:gdLst>
                  <a:gd name="T0" fmla="*/ 333 w 333"/>
                  <a:gd name="T1" fmla="*/ 294 h 408"/>
                  <a:gd name="T2" fmla="*/ 333 w 333"/>
                  <a:gd name="T3" fmla="*/ 265 h 408"/>
                  <a:gd name="T4" fmla="*/ 325 w 333"/>
                  <a:gd name="T5" fmla="*/ 236 h 408"/>
                  <a:gd name="T6" fmla="*/ 308 w 333"/>
                  <a:gd name="T7" fmla="*/ 193 h 408"/>
                  <a:gd name="T8" fmla="*/ 302 w 333"/>
                  <a:gd name="T9" fmla="*/ 132 h 408"/>
                  <a:gd name="T10" fmla="*/ 325 w 333"/>
                  <a:gd name="T11" fmla="*/ 85 h 408"/>
                  <a:gd name="T12" fmla="*/ 333 w 333"/>
                  <a:gd name="T13" fmla="*/ 82 h 408"/>
                  <a:gd name="T14" fmla="*/ 285 w 333"/>
                  <a:gd name="T15" fmla="*/ 9 h 408"/>
                  <a:gd name="T16" fmla="*/ 261 w 333"/>
                  <a:gd name="T17" fmla="*/ 23 h 408"/>
                  <a:gd name="T18" fmla="*/ 219 w 333"/>
                  <a:gd name="T19" fmla="*/ 27 h 408"/>
                  <a:gd name="T20" fmla="*/ 177 w 333"/>
                  <a:gd name="T21" fmla="*/ 7 h 408"/>
                  <a:gd name="T22" fmla="*/ 170 w 333"/>
                  <a:gd name="T23" fmla="*/ 0 h 408"/>
                  <a:gd name="T24" fmla="*/ 163 w 333"/>
                  <a:gd name="T25" fmla="*/ 7 h 408"/>
                  <a:gd name="T26" fmla="*/ 117 w 333"/>
                  <a:gd name="T27" fmla="*/ 27 h 408"/>
                  <a:gd name="T28" fmla="*/ 84 w 333"/>
                  <a:gd name="T29" fmla="*/ 26 h 408"/>
                  <a:gd name="T30" fmla="*/ 60 w 333"/>
                  <a:gd name="T31" fmla="*/ 17 h 408"/>
                  <a:gd name="T32" fmla="*/ 49 w 333"/>
                  <a:gd name="T33" fmla="*/ 9 h 408"/>
                  <a:gd name="T34" fmla="*/ 0 w 333"/>
                  <a:gd name="T35" fmla="*/ 89 h 408"/>
                  <a:gd name="T36" fmla="*/ 7 w 333"/>
                  <a:gd name="T37" fmla="*/ 92 h 408"/>
                  <a:gd name="T38" fmla="*/ 32 w 333"/>
                  <a:gd name="T39" fmla="*/ 137 h 408"/>
                  <a:gd name="T40" fmla="*/ 26 w 333"/>
                  <a:gd name="T41" fmla="*/ 199 h 408"/>
                  <a:gd name="T42" fmla="*/ 7 w 333"/>
                  <a:gd name="T43" fmla="*/ 245 h 408"/>
                  <a:gd name="T44" fmla="*/ 3 w 333"/>
                  <a:gd name="T45" fmla="*/ 256 h 408"/>
                  <a:gd name="T46" fmla="*/ 0 w 333"/>
                  <a:gd name="T47" fmla="*/ 284 h 408"/>
                  <a:gd name="T48" fmla="*/ 0 w 333"/>
                  <a:gd name="T49" fmla="*/ 301 h 408"/>
                  <a:gd name="T50" fmla="*/ 3 w 333"/>
                  <a:gd name="T51" fmla="*/ 314 h 408"/>
                  <a:gd name="T52" fmla="*/ 19 w 333"/>
                  <a:gd name="T53" fmla="*/ 340 h 408"/>
                  <a:gd name="T54" fmla="*/ 48 w 333"/>
                  <a:gd name="T55" fmla="*/ 364 h 408"/>
                  <a:gd name="T56" fmla="*/ 95 w 333"/>
                  <a:gd name="T57" fmla="*/ 385 h 408"/>
                  <a:gd name="T58" fmla="*/ 130 w 333"/>
                  <a:gd name="T59" fmla="*/ 390 h 408"/>
                  <a:gd name="T60" fmla="*/ 143 w 333"/>
                  <a:gd name="T61" fmla="*/ 390 h 408"/>
                  <a:gd name="T62" fmla="*/ 154 w 333"/>
                  <a:gd name="T63" fmla="*/ 399 h 408"/>
                  <a:gd name="T64" fmla="*/ 158 w 333"/>
                  <a:gd name="T65" fmla="*/ 399 h 408"/>
                  <a:gd name="T66" fmla="*/ 163 w 333"/>
                  <a:gd name="T67" fmla="*/ 408 h 408"/>
                  <a:gd name="T68" fmla="*/ 170 w 333"/>
                  <a:gd name="T69" fmla="*/ 399 h 408"/>
                  <a:gd name="T70" fmla="*/ 183 w 333"/>
                  <a:gd name="T71" fmla="*/ 390 h 408"/>
                  <a:gd name="T72" fmla="*/ 194 w 333"/>
                  <a:gd name="T73" fmla="*/ 390 h 408"/>
                  <a:gd name="T74" fmla="*/ 232 w 333"/>
                  <a:gd name="T75" fmla="*/ 382 h 408"/>
                  <a:gd name="T76" fmla="*/ 284 w 333"/>
                  <a:gd name="T77" fmla="*/ 359 h 408"/>
                  <a:gd name="T78" fmla="*/ 314 w 333"/>
                  <a:gd name="T79" fmla="*/ 333 h 408"/>
                  <a:gd name="T80" fmla="*/ 330 w 333"/>
                  <a:gd name="T81" fmla="*/ 305 h 408"/>
                  <a:gd name="T82" fmla="*/ 333 w 333"/>
                  <a:gd name="T83" fmla="*/ 294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33" h="408">
                    <a:moveTo>
                      <a:pt x="333" y="294"/>
                    </a:moveTo>
                    <a:lnTo>
                      <a:pt x="333" y="265"/>
                    </a:lnTo>
                    <a:lnTo>
                      <a:pt x="325" y="236"/>
                    </a:lnTo>
                    <a:lnTo>
                      <a:pt x="308" y="193"/>
                    </a:lnTo>
                    <a:lnTo>
                      <a:pt x="302" y="132"/>
                    </a:lnTo>
                    <a:lnTo>
                      <a:pt x="325" y="85"/>
                    </a:lnTo>
                    <a:lnTo>
                      <a:pt x="333" y="82"/>
                    </a:lnTo>
                    <a:lnTo>
                      <a:pt x="285" y="9"/>
                    </a:lnTo>
                    <a:lnTo>
                      <a:pt x="261" y="23"/>
                    </a:lnTo>
                    <a:lnTo>
                      <a:pt x="219" y="27"/>
                    </a:lnTo>
                    <a:lnTo>
                      <a:pt x="177" y="7"/>
                    </a:lnTo>
                    <a:lnTo>
                      <a:pt x="170" y="0"/>
                    </a:lnTo>
                    <a:lnTo>
                      <a:pt x="163" y="7"/>
                    </a:lnTo>
                    <a:lnTo>
                      <a:pt x="117" y="27"/>
                    </a:lnTo>
                    <a:lnTo>
                      <a:pt x="84" y="26"/>
                    </a:lnTo>
                    <a:lnTo>
                      <a:pt x="60" y="17"/>
                    </a:lnTo>
                    <a:lnTo>
                      <a:pt x="49" y="9"/>
                    </a:lnTo>
                    <a:lnTo>
                      <a:pt x="0" y="89"/>
                    </a:lnTo>
                    <a:lnTo>
                      <a:pt x="7" y="92"/>
                    </a:lnTo>
                    <a:lnTo>
                      <a:pt x="32" y="137"/>
                    </a:lnTo>
                    <a:lnTo>
                      <a:pt x="26" y="199"/>
                    </a:lnTo>
                    <a:lnTo>
                      <a:pt x="7" y="245"/>
                    </a:lnTo>
                    <a:lnTo>
                      <a:pt x="3" y="256"/>
                    </a:lnTo>
                    <a:lnTo>
                      <a:pt x="0" y="284"/>
                    </a:lnTo>
                    <a:lnTo>
                      <a:pt x="0" y="301"/>
                    </a:lnTo>
                    <a:lnTo>
                      <a:pt x="3" y="314"/>
                    </a:lnTo>
                    <a:lnTo>
                      <a:pt x="19" y="340"/>
                    </a:lnTo>
                    <a:lnTo>
                      <a:pt x="48" y="364"/>
                    </a:lnTo>
                    <a:lnTo>
                      <a:pt x="95" y="385"/>
                    </a:lnTo>
                    <a:lnTo>
                      <a:pt x="130" y="390"/>
                    </a:lnTo>
                    <a:lnTo>
                      <a:pt x="143" y="390"/>
                    </a:lnTo>
                    <a:lnTo>
                      <a:pt x="154" y="399"/>
                    </a:lnTo>
                    <a:lnTo>
                      <a:pt x="158" y="399"/>
                    </a:lnTo>
                    <a:lnTo>
                      <a:pt x="163" y="408"/>
                    </a:lnTo>
                    <a:lnTo>
                      <a:pt x="170" y="399"/>
                    </a:lnTo>
                    <a:lnTo>
                      <a:pt x="183" y="390"/>
                    </a:lnTo>
                    <a:lnTo>
                      <a:pt x="194" y="390"/>
                    </a:lnTo>
                    <a:lnTo>
                      <a:pt x="232" y="382"/>
                    </a:lnTo>
                    <a:lnTo>
                      <a:pt x="284" y="359"/>
                    </a:lnTo>
                    <a:lnTo>
                      <a:pt x="314" y="333"/>
                    </a:lnTo>
                    <a:lnTo>
                      <a:pt x="330" y="305"/>
                    </a:lnTo>
                    <a:lnTo>
                      <a:pt x="333" y="294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5" name="Freeform 63"/>
              <p:cNvSpPr>
                <a:spLocks/>
              </p:cNvSpPr>
              <p:nvPr/>
            </p:nvSpPr>
            <p:spPr bwMode="auto">
              <a:xfrm>
                <a:off x="3813" y="228"/>
                <a:ext cx="54" cy="54"/>
              </a:xfrm>
              <a:custGeom>
                <a:avLst/>
                <a:gdLst>
                  <a:gd name="T0" fmla="*/ 82 w 162"/>
                  <a:gd name="T1" fmla="*/ 0 h 162"/>
                  <a:gd name="T2" fmla="*/ 98 w 162"/>
                  <a:gd name="T3" fmla="*/ 1 h 162"/>
                  <a:gd name="T4" fmla="*/ 128 w 162"/>
                  <a:gd name="T5" fmla="*/ 14 h 162"/>
                  <a:gd name="T6" fmla="*/ 149 w 162"/>
                  <a:gd name="T7" fmla="*/ 36 h 162"/>
                  <a:gd name="T8" fmla="*/ 161 w 162"/>
                  <a:gd name="T9" fmla="*/ 65 h 162"/>
                  <a:gd name="T10" fmla="*/ 162 w 162"/>
                  <a:gd name="T11" fmla="*/ 82 h 162"/>
                  <a:gd name="T12" fmla="*/ 161 w 162"/>
                  <a:gd name="T13" fmla="*/ 98 h 162"/>
                  <a:gd name="T14" fmla="*/ 149 w 162"/>
                  <a:gd name="T15" fmla="*/ 128 h 162"/>
                  <a:gd name="T16" fmla="*/ 128 w 162"/>
                  <a:gd name="T17" fmla="*/ 150 h 162"/>
                  <a:gd name="T18" fmla="*/ 98 w 162"/>
                  <a:gd name="T19" fmla="*/ 161 h 162"/>
                  <a:gd name="T20" fmla="*/ 82 w 162"/>
                  <a:gd name="T21" fmla="*/ 162 h 162"/>
                  <a:gd name="T22" fmla="*/ 64 w 162"/>
                  <a:gd name="T23" fmla="*/ 161 h 162"/>
                  <a:gd name="T24" fmla="*/ 36 w 162"/>
                  <a:gd name="T25" fmla="*/ 150 h 162"/>
                  <a:gd name="T26" fmla="*/ 14 w 162"/>
                  <a:gd name="T27" fmla="*/ 128 h 162"/>
                  <a:gd name="T28" fmla="*/ 1 w 162"/>
                  <a:gd name="T29" fmla="*/ 98 h 162"/>
                  <a:gd name="T30" fmla="*/ 0 w 162"/>
                  <a:gd name="T31" fmla="*/ 82 h 162"/>
                  <a:gd name="T32" fmla="*/ 1 w 162"/>
                  <a:gd name="T33" fmla="*/ 65 h 162"/>
                  <a:gd name="T34" fmla="*/ 14 w 162"/>
                  <a:gd name="T35" fmla="*/ 36 h 162"/>
                  <a:gd name="T36" fmla="*/ 36 w 162"/>
                  <a:gd name="T37" fmla="*/ 14 h 162"/>
                  <a:gd name="T38" fmla="*/ 64 w 162"/>
                  <a:gd name="T39" fmla="*/ 1 h 162"/>
                  <a:gd name="T40" fmla="*/ 82 w 162"/>
                  <a:gd name="T41" fmla="*/ 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2" h="162">
                    <a:moveTo>
                      <a:pt x="82" y="0"/>
                    </a:moveTo>
                    <a:lnTo>
                      <a:pt x="98" y="1"/>
                    </a:lnTo>
                    <a:lnTo>
                      <a:pt x="128" y="14"/>
                    </a:lnTo>
                    <a:lnTo>
                      <a:pt x="149" y="36"/>
                    </a:lnTo>
                    <a:lnTo>
                      <a:pt x="161" y="65"/>
                    </a:lnTo>
                    <a:lnTo>
                      <a:pt x="162" y="82"/>
                    </a:lnTo>
                    <a:lnTo>
                      <a:pt x="161" y="98"/>
                    </a:lnTo>
                    <a:lnTo>
                      <a:pt x="149" y="128"/>
                    </a:lnTo>
                    <a:lnTo>
                      <a:pt x="128" y="150"/>
                    </a:lnTo>
                    <a:lnTo>
                      <a:pt x="98" y="161"/>
                    </a:lnTo>
                    <a:lnTo>
                      <a:pt x="82" y="162"/>
                    </a:lnTo>
                    <a:lnTo>
                      <a:pt x="64" y="161"/>
                    </a:lnTo>
                    <a:lnTo>
                      <a:pt x="36" y="150"/>
                    </a:lnTo>
                    <a:lnTo>
                      <a:pt x="14" y="128"/>
                    </a:lnTo>
                    <a:lnTo>
                      <a:pt x="1" y="98"/>
                    </a:lnTo>
                    <a:lnTo>
                      <a:pt x="0" y="82"/>
                    </a:lnTo>
                    <a:lnTo>
                      <a:pt x="1" y="65"/>
                    </a:lnTo>
                    <a:lnTo>
                      <a:pt x="14" y="36"/>
                    </a:lnTo>
                    <a:lnTo>
                      <a:pt x="36" y="14"/>
                    </a:lnTo>
                    <a:lnTo>
                      <a:pt x="64" y="1"/>
                    </a:lnTo>
                    <a:lnTo>
                      <a:pt x="82" y="0"/>
                    </a:lnTo>
                    <a:close/>
                  </a:path>
                </a:pathLst>
              </a:custGeom>
              <a:solidFill>
                <a:srgbClr val="F7AD3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6" name="Freeform 64"/>
              <p:cNvSpPr>
                <a:spLocks/>
              </p:cNvSpPr>
              <p:nvPr/>
            </p:nvSpPr>
            <p:spPr bwMode="auto">
              <a:xfrm>
                <a:off x="3824" y="236"/>
                <a:ext cx="35" cy="33"/>
              </a:xfrm>
              <a:custGeom>
                <a:avLst/>
                <a:gdLst>
                  <a:gd name="T0" fmla="*/ 49 w 105"/>
                  <a:gd name="T1" fmla="*/ 0 h 98"/>
                  <a:gd name="T2" fmla="*/ 65 w 105"/>
                  <a:gd name="T3" fmla="*/ 33 h 98"/>
                  <a:gd name="T4" fmla="*/ 105 w 105"/>
                  <a:gd name="T5" fmla="*/ 41 h 98"/>
                  <a:gd name="T6" fmla="*/ 73 w 105"/>
                  <a:gd name="T7" fmla="*/ 65 h 98"/>
                  <a:gd name="T8" fmla="*/ 80 w 105"/>
                  <a:gd name="T9" fmla="*/ 98 h 98"/>
                  <a:gd name="T10" fmla="*/ 49 w 105"/>
                  <a:gd name="T11" fmla="*/ 82 h 98"/>
                  <a:gd name="T12" fmla="*/ 16 w 105"/>
                  <a:gd name="T13" fmla="*/ 98 h 98"/>
                  <a:gd name="T14" fmla="*/ 24 w 105"/>
                  <a:gd name="T15" fmla="*/ 65 h 98"/>
                  <a:gd name="T16" fmla="*/ 0 w 105"/>
                  <a:gd name="T17" fmla="*/ 41 h 98"/>
                  <a:gd name="T18" fmla="*/ 31 w 105"/>
                  <a:gd name="T19" fmla="*/ 33 h 98"/>
                  <a:gd name="T20" fmla="*/ 49 w 105"/>
                  <a:gd name="T21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5" h="98">
                    <a:moveTo>
                      <a:pt x="49" y="0"/>
                    </a:moveTo>
                    <a:lnTo>
                      <a:pt x="65" y="33"/>
                    </a:lnTo>
                    <a:lnTo>
                      <a:pt x="105" y="41"/>
                    </a:lnTo>
                    <a:lnTo>
                      <a:pt x="73" y="65"/>
                    </a:lnTo>
                    <a:lnTo>
                      <a:pt x="80" y="98"/>
                    </a:lnTo>
                    <a:lnTo>
                      <a:pt x="49" y="82"/>
                    </a:lnTo>
                    <a:lnTo>
                      <a:pt x="16" y="98"/>
                    </a:lnTo>
                    <a:lnTo>
                      <a:pt x="24" y="65"/>
                    </a:lnTo>
                    <a:lnTo>
                      <a:pt x="0" y="41"/>
                    </a:lnTo>
                    <a:lnTo>
                      <a:pt x="31" y="33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22" name="그룹 21"/>
            <p:cNvGrpSpPr/>
            <p:nvPr/>
          </p:nvGrpSpPr>
          <p:grpSpPr>
            <a:xfrm>
              <a:off x="7242834" y="4264984"/>
              <a:ext cx="3898900" cy="1957947"/>
              <a:chOff x="7776234" y="4087184"/>
              <a:chExt cx="3898900" cy="1957947"/>
            </a:xfrm>
          </p:grpSpPr>
          <p:sp>
            <p:nvSpPr>
              <p:cNvPr id="5" name="직사각형 4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" name="이등변 삼각형 5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자유형 10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" name="평행 사변형 8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" name="평행 사변형 7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38" name="그룹 37"/>
            <p:cNvGrpSpPr/>
            <p:nvPr/>
          </p:nvGrpSpPr>
          <p:grpSpPr>
            <a:xfrm>
              <a:off x="9019422" y="5327735"/>
              <a:ext cx="432996" cy="841307"/>
              <a:chOff x="1608709" y="5334000"/>
              <a:chExt cx="432996" cy="841307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0" name="직사각형 39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1" name="타원 40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42" name="그룹 41"/>
            <p:cNvGrpSpPr/>
            <p:nvPr/>
          </p:nvGrpSpPr>
          <p:grpSpPr>
            <a:xfrm>
              <a:off x="9552606" y="5327735"/>
              <a:ext cx="432996" cy="841307"/>
              <a:chOff x="1608709" y="5334000"/>
              <a:chExt cx="432996" cy="841307"/>
            </a:xfrm>
          </p:grpSpPr>
          <p:sp>
            <p:nvSpPr>
              <p:cNvPr id="43" name="직사각형 42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4" name="타원 43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45" name="그룹 44"/>
            <p:cNvGrpSpPr/>
            <p:nvPr/>
          </p:nvGrpSpPr>
          <p:grpSpPr>
            <a:xfrm>
              <a:off x="8532862" y="5333405"/>
              <a:ext cx="432996" cy="841307"/>
              <a:chOff x="1608709" y="5334000"/>
              <a:chExt cx="432996" cy="841307"/>
            </a:xfrm>
          </p:grpSpPr>
          <p:sp>
            <p:nvSpPr>
              <p:cNvPr id="46" name="직사각형 45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7" name="타원 46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43" name="그룹 142"/>
            <p:cNvGrpSpPr/>
            <p:nvPr/>
          </p:nvGrpSpPr>
          <p:grpSpPr>
            <a:xfrm>
              <a:off x="7426939" y="5207379"/>
              <a:ext cx="424677" cy="1048050"/>
              <a:chOff x="4982556" y="5567175"/>
              <a:chExt cx="424677" cy="1048050"/>
            </a:xfrm>
          </p:grpSpPr>
          <p:grpSp>
            <p:nvGrpSpPr>
              <p:cNvPr id="142" name="그룹 141"/>
              <p:cNvGrpSpPr/>
              <p:nvPr/>
            </p:nvGrpSpPr>
            <p:grpSpPr>
              <a:xfrm flipH="1">
                <a:off x="4982556" y="5779887"/>
                <a:ext cx="110931" cy="429309"/>
                <a:chOff x="5448702" y="5930369"/>
                <a:chExt cx="110931" cy="429309"/>
              </a:xfrm>
            </p:grpSpPr>
            <p:sp>
              <p:nvSpPr>
                <p:cNvPr id="138" name="Freeform 12"/>
                <p:cNvSpPr>
                  <a:spLocks/>
                </p:cNvSpPr>
                <p:nvPr/>
              </p:nvSpPr>
              <p:spPr bwMode="auto">
                <a:xfrm>
                  <a:off x="5469293" y="6263418"/>
                  <a:ext cx="51219" cy="96260"/>
                </a:xfrm>
                <a:custGeom>
                  <a:avLst/>
                  <a:gdLst>
                    <a:gd name="T0" fmla="*/ 76 w 596"/>
                    <a:gd name="T1" fmla="*/ 350 h 1123"/>
                    <a:gd name="T2" fmla="*/ 76 w 596"/>
                    <a:gd name="T3" fmla="*/ 320 h 1123"/>
                    <a:gd name="T4" fmla="*/ 83 w 596"/>
                    <a:gd name="T5" fmla="*/ 258 h 1123"/>
                    <a:gd name="T6" fmla="*/ 101 w 596"/>
                    <a:gd name="T7" fmla="*/ 196 h 1123"/>
                    <a:gd name="T8" fmla="*/ 130 w 596"/>
                    <a:gd name="T9" fmla="*/ 140 h 1123"/>
                    <a:gd name="T10" fmla="*/ 150 w 596"/>
                    <a:gd name="T11" fmla="*/ 114 h 1123"/>
                    <a:gd name="T12" fmla="*/ 166 w 596"/>
                    <a:gd name="T13" fmla="*/ 97 h 1123"/>
                    <a:gd name="T14" fmla="*/ 202 w 596"/>
                    <a:gd name="T15" fmla="*/ 69 h 1123"/>
                    <a:gd name="T16" fmla="*/ 265 w 596"/>
                    <a:gd name="T17" fmla="*/ 38 h 1123"/>
                    <a:gd name="T18" fmla="*/ 312 w 596"/>
                    <a:gd name="T19" fmla="*/ 25 h 1123"/>
                    <a:gd name="T20" fmla="*/ 356 w 596"/>
                    <a:gd name="T21" fmla="*/ 14 h 1123"/>
                    <a:gd name="T22" fmla="*/ 451 w 596"/>
                    <a:gd name="T23" fmla="*/ 6 h 1123"/>
                    <a:gd name="T24" fmla="*/ 500 w 596"/>
                    <a:gd name="T25" fmla="*/ 0 h 1123"/>
                    <a:gd name="T26" fmla="*/ 518 w 596"/>
                    <a:gd name="T27" fmla="*/ 0 h 1123"/>
                    <a:gd name="T28" fmla="*/ 559 w 596"/>
                    <a:gd name="T29" fmla="*/ 7 h 1123"/>
                    <a:gd name="T30" fmla="*/ 573 w 596"/>
                    <a:gd name="T31" fmla="*/ 17 h 1123"/>
                    <a:gd name="T32" fmla="*/ 579 w 596"/>
                    <a:gd name="T33" fmla="*/ 25 h 1123"/>
                    <a:gd name="T34" fmla="*/ 587 w 596"/>
                    <a:gd name="T35" fmla="*/ 45 h 1123"/>
                    <a:gd name="T36" fmla="*/ 589 w 596"/>
                    <a:gd name="T37" fmla="*/ 58 h 1123"/>
                    <a:gd name="T38" fmla="*/ 593 w 596"/>
                    <a:gd name="T39" fmla="*/ 110 h 1123"/>
                    <a:gd name="T40" fmla="*/ 596 w 596"/>
                    <a:gd name="T41" fmla="*/ 210 h 1123"/>
                    <a:gd name="T42" fmla="*/ 585 w 596"/>
                    <a:gd name="T43" fmla="*/ 362 h 1123"/>
                    <a:gd name="T44" fmla="*/ 573 w 596"/>
                    <a:gd name="T45" fmla="*/ 464 h 1123"/>
                    <a:gd name="T46" fmla="*/ 566 w 596"/>
                    <a:gd name="T47" fmla="*/ 531 h 1123"/>
                    <a:gd name="T48" fmla="*/ 543 w 596"/>
                    <a:gd name="T49" fmla="*/ 628 h 1123"/>
                    <a:gd name="T50" fmla="*/ 517 w 596"/>
                    <a:gd name="T51" fmla="*/ 688 h 1123"/>
                    <a:gd name="T52" fmla="*/ 500 w 596"/>
                    <a:gd name="T53" fmla="*/ 717 h 1123"/>
                    <a:gd name="T54" fmla="*/ 487 w 596"/>
                    <a:gd name="T55" fmla="*/ 740 h 1123"/>
                    <a:gd name="T56" fmla="*/ 449 w 596"/>
                    <a:gd name="T57" fmla="*/ 779 h 1123"/>
                    <a:gd name="T58" fmla="*/ 426 w 596"/>
                    <a:gd name="T59" fmla="*/ 798 h 1123"/>
                    <a:gd name="T60" fmla="*/ 334 w 596"/>
                    <a:gd name="T61" fmla="*/ 887 h 1123"/>
                    <a:gd name="T62" fmla="*/ 138 w 596"/>
                    <a:gd name="T63" fmla="*/ 1050 h 1123"/>
                    <a:gd name="T64" fmla="*/ 36 w 596"/>
                    <a:gd name="T65" fmla="*/ 1123 h 1123"/>
                    <a:gd name="T66" fmla="*/ 22 w 596"/>
                    <a:gd name="T67" fmla="*/ 1107 h 1123"/>
                    <a:gd name="T68" fmla="*/ 6 w 596"/>
                    <a:gd name="T69" fmla="*/ 1067 h 1123"/>
                    <a:gd name="T70" fmla="*/ 0 w 596"/>
                    <a:gd name="T71" fmla="*/ 1021 h 1123"/>
                    <a:gd name="T72" fmla="*/ 6 w 596"/>
                    <a:gd name="T73" fmla="*/ 975 h 1123"/>
                    <a:gd name="T74" fmla="*/ 11 w 596"/>
                    <a:gd name="T75" fmla="*/ 953 h 1123"/>
                    <a:gd name="T76" fmla="*/ 24 w 596"/>
                    <a:gd name="T77" fmla="*/ 910 h 1123"/>
                    <a:gd name="T78" fmla="*/ 49 w 596"/>
                    <a:gd name="T79" fmla="*/ 825 h 1123"/>
                    <a:gd name="T80" fmla="*/ 52 w 596"/>
                    <a:gd name="T81" fmla="*/ 782 h 1123"/>
                    <a:gd name="T82" fmla="*/ 52 w 596"/>
                    <a:gd name="T83" fmla="*/ 745 h 1123"/>
                    <a:gd name="T84" fmla="*/ 60 w 596"/>
                    <a:gd name="T85" fmla="*/ 709 h 1123"/>
                    <a:gd name="T86" fmla="*/ 76 w 596"/>
                    <a:gd name="T87" fmla="*/ 673 h 1123"/>
                    <a:gd name="T88" fmla="*/ 92 w 596"/>
                    <a:gd name="T89" fmla="*/ 635 h 1123"/>
                    <a:gd name="T90" fmla="*/ 96 w 596"/>
                    <a:gd name="T91" fmla="*/ 586 h 1123"/>
                    <a:gd name="T92" fmla="*/ 92 w 596"/>
                    <a:gd name="T93" fmla="*/ 537 h 1123"/>
                    <a:gd name="T94" fmla="*/ 82 w 596"/>
                    <a:gd name="T95" fmla="*/ 498 h 1123"/>
                    <a:gd name="T96" fmla="*/ 76 w 596"/>
                    <a:gd name="T97" fmla="*/ 405 h 1123"/>
                    <a:gd name="T98" fmla="*/ 76 w 596"/>
                    <a:gd name="T99" fmla="*/ 350 h 11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596" h="1123">
                      <a:moveTo>
                        <a:pt x="76" y="350"/>
                      </a:moveTo>
                      <a:lnTo>
                        <a:pt x="76" y="320"/>
                      </a:lnTo>
                      <a:lnTo>
                        <a:pt x="83" y="258"/>
                      </a:lnTo>
                      <a:lnTo>
                        <a:pt x="101" y="196"/>
                      </a:lnTo>
                      <a:lnTo>
                        <a:pt x="130" y="140"/>
                      </a:lnTo>
                      <a:lnTo>
                        <a:pt x="150" y="114"/>
                      </a:lnTo>
                      <a:lnTo>
                        <a:pt x="166" y="97"/>
                      </a:lnTo>
                      <a:lnTo>
                        <a:pt x="202" y="69"/>
                      </a:lnTo>
                      <a:lnTo>
                        <a:pt x="265" y="38"/>
                      </a:lnTo>
                      <a:lnTo>
                        <a:pt x="312" y="25"/>
                      </a:lnTo>
                      <a:lnTo>
                        <a:pt x="356" y="14"/>
                      </a:lnTo>
                      <a:lnTo>
                        <a:pt x="451" y="6"/>
                      </a:lnTo>
                      <a:lnTo>
                        <a:pt x="500" y="0"/>
                      </a:lnTo>
                      <a:lnTo>
                        <a:pt x="518" y="0"/>
                      </a:lnTo>
                      <a:lnTo>
                        <a:pt x="559" y="7"/>
                      </a:lnTo>
                      <a:lnTo>
                        <a:pt x="573" y="17"/>
                      </a:lnTo>
                      <a:lnTo>
                        <a:pt x="579" y="25"/>
                      </a:lnTo>
                      <a:lnTo>
                        <a:pt x="587" y="45"/>
                      </a:lnTo>
                      <a:lnTo>
                        <a:pt x="589" y="58"/>
                      </a:lnTo>
                      <a:lnTo>
                        <a:pt x="593" y="110"/>
                      </a:lnTo>
                      <a:lnTo>
                        <a:pt x="596" y="210"/>
                      </a:lnTo>
                      <a:lnTo>
                        <a:pt x="585" y="362"/>
                      </a:lnTo>
                      <a:lnTo>
                        <a:pt x="573" y="464"/>
                      </a:lnTo>
                      <a:lnTo>
                        <a:pt x="566" y="531"/>
                      </a:lnTo>
                      <a:lnTo>
                        <a:pt x="543" y="628"/>
                      </a:lnTo>
                      <a:lnTo>
                        <a:pt x="517" y="688"/>
                      </a:lnTo>
                      <a:lnTo>
                        <a:pt x="500" y="717"/>
                      </a:lnTo>
                      <a:lnTo>
                        <a:pt x="487" y="740"/>
                      </a:lnTo>
                      <a:lnTo>
                        <a:pt x="449" y="779"/>
                      </a:lnTo>
                      <a:lnTo>
                        <a:pt x="426" y="798"/>
                      </a:lnTo>
                      <a:lnTo>
                        <a:pt x="334" y="887"/>
                      </a:lnTo>
                      <a:lnTo>
                        <a:pt x="138" y="1050"/>
                      </a:lnTo>
                      <a:lnTo>
                        <a:pt x="36" y="1123"/>
                      </a:lnTo>
                      <a:lnTo>
                        <a:pt x="22" y="1107"/>
                      </a:lnTo>
                      <a:lnTo>
                        <a:pt x="6" y="1067"/>
                      </a:lnTo>
                      <a:lnTo>
                        <a:pt x="0" y="1021"/>
                      </a:lnTo>
                      <a:lnTo>
                        <a:pt x="6" y="975"/>
                      </a:lnTo>
                      <a:lnTo>
                        <a:pt x="11" y="953"/>
                      </a:lnTo>
                      <a:lnTo>
                        <a:pt x="24" y="910"/>
                      </a:lnTo>
                      <a:lnTo>
                        <a:pt x="49" y="825"/>
                      </a:lnTo>
                      <a:lnTo>
                        <a:pt x="52" y="782"/>
                      </a:lnTo>
                      <a:lnTo>
                        <a:pt x="52" y="745"/>
                      </a:lnTo>
                      <a:lnTo>
                        <a:pt x="60" y="709"/>
                      </a:lnTo>
                      <a:lnTo>
                        <a:pt x="76" y="673"/>
                      </a:lnTo>
                      <a:lnTo>
                        <a:pt x="92" y="635"/>
                      </a:lnTo>
                      <a:lnTo>
                        <a:pt x="96" y="586"/>
                      </a:lnTo>
                      <a:lnTo>
                        <a:pt x="92" y="537"/>
                      </a:lnTo>
                      <a:lnTo>
                        <a:pt x="82" y="498"/>
                      </a:lnTo>
                      <a:lnTo>
                        <a:pt x="76" y="405"/>
                      </a:lnTo>
                      <a:lnTo>
                        <a:pt x="76" y="350"/>
                      </a:lnTo>
                      <a:close/>
                    </a:path>
                  </a:pathLst>
                </a:custGeom>
                <a:solidFill>
                  <a:srgbClr val="FDCC9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39" name="Freeform 13"/>
                <p:cNvSpPr>
                  <a:spLocks/>
                </p:cNvSpPr>
                <p:nvPr/>
              </p:nvSpPr>
              <p:spPr bwMode="auto">
                <a:xfrm>
                  <a:off x="5448702" y="5930369"/>
                  <a:ext cx="110931" cy="346433"/>
                </a:xfrm>
                <a:custGeom>
                  <a:avLst/>
                  <a:gdLst>
                    <a:gd name="T0" fmla="*/ 586 w 1293"/>
                    <a:gd name="T1" fmla="*/ 0 h 4037"/>
                    <a:gd name="T2" fmla="*/ 603 w 1293"/>
                    <a:gd name="T3" fmla="*/ 25 h 4037"/>
                    <a:gd name="T4" fmla="*/ 714 w 1293"/>
                    <a:gd name="T5" fmla="*/ 205 h 4037"/>
                    <a:gd name="T6" fmla="*/ 812 w 1293"/>
                    <a:gd name="T7" fmla="*/ 385 h 4037"/>
                    <a:gd name="T8" fmla="*/ 917 w 1293"/>
                    <a:gd name="T9" fmla="*/ 609 h 4037"/>
                    <a:gd name="T10" fmla="*/ 1015 w 1293"/>
                    <a:gd name="T11" fmla="*/ 868 h 4037"/>
                    <a:gd name="T12" fmla="*/ 1076 w 1293"/>
                    <a:gd name="T13" fmla="*/ 1080 h 4037"/>
                    <a:gd name="T14" fmla="*/ 1109 w 1293"/>
                    <a:gd name="T15" fmla="*/ 1229 h 4037"/>
                    <a:gd name="T16" fmla="*/ 1133 w 1293"/>
                    <a:gd name="T17" fmla="*/ 1380 h 4037"/>
                    <a:gd name="T18" fmla="*/ 1146 w 1293"/>
                    <a:gd name="T19" fmla="*/ 1534 h 4037"/>
                    <a:gd name="T20" fmla="*/ 1148 w 1293"/>
                    <a:gd name="T21" fmla="*/ 1612 h 4037"/>
                    <a:gd name="T22" fmla="*/ 1158 w 1293"/>
                    <a:gd name="T23" fmla="*/ 1672 h 4037"/>
                    <a:gd name="T24" fmla="*/ 1181 w 1293"/>
                    <a:gd name="T25" fmla="*/ 2044 h 4037"/>
                    <a:gd name="T26" fmla="*/ 1177 w 1293"/>
                    <a:gd name="T27" fmla="*/ 2277 h 4037"/>
                    <a:gd name="T28" fmla="*/ 1161 w 1293"/>
                    <a:gd name="T29" fmla="*/ 2435 h 4037"/>
                    <a:gd name="T30" fmla="*/ 1148 w 1293"/>
                    <a:gd name="T31" fmla="*/ 2514 h 4037"/>
                    <a:gd name="T32" fmla="*/ 1161 w 1293"/>
                    <a:gd name="T33" fmla="*/ 2540 h 4037"/>
                    <a:gd name="T34" fmla="*/ 1227 w 1293"/>
                    <a:gd name="T35" fmla="*/ 2712 h 4037"/>
                    <a:gd name="T36" fmla="*/ 1270 w 1293"/>
                    <a:gd name="T37" fmla="*/ 2873 h 4037"/>
                    <a:gd name="T38" fmla="*/ 1289 w 1293"/>
                    <a:gd name="T39" fmla="*/ 3010 h 4037"/>
                    <a:gd name="T40" fmla="*/ 1293 w 1293"/>
                    <a:gd name="T41" fmla="*/ 3103 h 4037"/>
                    <a:gd name="T42" fmla="*/ 1287 w 1293"/>
                    <a:gd name="T43" fmla="*/ 3200 h 4037"/>
                    <a:gd name="T44" fmla="*/ 1269 w 1293"/>
                    <a:gd name="T45" fmla="*/ 3295 h 4037"/>
                    <a:gd name="T46" fmla="*/ 1237 w 1293"/>
                    <a:gd name="T47" fmla="*/ 3387 h 4037"/>
                    <a:gd name="T48" fmla="*/ 1189 w 1293"/>
                    <a:gd name="T49" fmla="*/ 3475 h 4037"/>
                    <a:gd name="T50" fmla="*/ 1123 w 1293"/>
                    <a:gd name="T51" fmla="*/ 3557 h 4037"/>
                    <a:gd name="T52" fmla="*/ 1038 w 1293"/>
                    <a:gd name="T53" fmla="*/ 3629 h 4037"/>
                    <a:gd name="T54" fmla="*/ 985 w 1293"/>
                    <a:gd name="T55" fmla="*/ 3662 h 4037"/>
                    <a:gd name="T56" fmla="*/ 904 w 1293"/>
                    <a:gd name="T57" fmla="*/ 4037 h 4037"/>
                    <a:gd name="T58" fmla="*/ 359 w 1293"/>
                    <a:gd name="T59" fmla="*/ 3979 h 4037"/>
                    <a:gd name="T60" fmla="*/ 423 w 1293"/>
                    <a:gd name="T61" fmla="*/ 3605 h 4037"/>
                    <a:gd name="T62" fmla="*/ 418 w 1293"/>
                    <a:gd name="T63" fmla="*/ 3602 h 4037"/>
                    <a:gd name="T64" fmla="*/ 384 w 1293"/>
                    <a:gd name="T65" fmla="*/ 3569 h 4037"/>
                    <a:gd name="T66" fmla="*/ 359 w 1293"/>
                    <a:gd name="T67" fmla="*/ 3533 h 4037"/>
                    <a:gd name="T68" fmla="*/ 334 w 1293"/>
                    <a:gd name="T69" fmla="*/ 3481 h 4037"/>
                    <a:gd name="T70" fmla="*/ 320 w 1293"/>
                    <a:gd name="T71" fmla="*/ 3414 h 4037"/>
                    <a:gd name="T72" fmla="*/ 318 w 1293"/>
                    <a:gd name="T73" fmla="*/ 3332 h 4037"/>
                    <a:gd name="T74" fmla="*/ 338 w 1293"/>
                    <a:gd name="T75" fmla="*/ 3232 h 4037"/>
                    <a:gd name="T76" fmla="*/ 359 w 1293"/>
                    <a:gd name="T77" fmla="*/ 3174 h 4037"/>
                    <a:gd name="T78" fmla="*/ 350 w 1293"/>
                    <a:gd name="T79" fmla="*/ 3151 h 4037"/>
                    <a:gd name="T80" fmla="*/ 297 w 1293"/>
                    <a:gd name="T81" fmla="*/ 3001 h 4037"/>
                    <a:gd name="T82" fmla="*/ 253 w 1293"/>
                    <a:gd name="T83" fmla="*/ 2860 h 4037"/>
                    <a:gd name="T84" fmla="*/ 215 w 1293"/>
                    <a:gd name="T85" fmla="*/ 2694 h 4037"/>
                    <a:gd name="T86" fmla="*/ 189 w 1293"/>
                    <a:gd name="T87" fmla="*/ 2520 h 4037"/>
                    <a:gd name="T88" fmla="*/ 183 w 1293"/>
                    <a:gd name="T89" fmla="*/ 2389 h 4037"/>
                    <a:gd name="T90" fmla="*/ 187 w 1293"/>
                    <a:gd name="T91" fmla="*/ 2304 h 4037"/>
                    <a:gd name="T92" fmla="*/ 200 w 1293"/>
                    <a:gd name="T93" fmla="*/ 2224 h 4037"/>
                    <a:gd name="T94" fmla="*/ 222 w 1293"/>
                    <a:gd name="T95" fmla="*/ 2150 h 4037"/>
                    <a:gd name="T96" fmla="*/ 236 w 1293"/>
                    <a:gd name="T97" fmla="*/ 2116 h 4037"/>
                    <a:gd name="T98" fmla="*/ 235 w 1293"/>
                    <a:gd name="T99" fmla="*/ 2090 h 4037"/>
                    <a:gd name="T100" fmla="*/ 209 w 1293"/>
                    <a:gd name="T101" fmla="*/ 1852 h 4037"/>
                    <a:gd name="T102" fmla="*/ 168 w 1293"/>
                    <a:gd name="T103" fmla="*/ 1603 h 4037"/>
                    <a:gd name="T104" fmla="*/ 131 w 1293"/>
                    <a:gd name="T105" fmla="*/ 1439 h 4037"/>
                    <a:gd name="T106" fmla="*/ 86 w 1293"/>
                    <a:gd name="T107" fmla="*/ 1293 h 4037"/>
                    <a:gd name="T108" fmla="*/ 46 w 1293"/>
                    <a:gd name="T109" fmla="*/ 1210 h 4037"/>
                    <a:gd name="T110" fmla="*/ 16 w 1293"/>
                    <a:gd name="T111" fmla="*/ 1169 h 4037"/>
                    <a:gd name="T112" fmla="*/ 0 w 1293"/>
                    <a:gd name="T113" fmla="*/ 1155 h 4037"/>
                    <a:gd name="T114" fmla="*/ 586 w 1293"/>
                    <a:gd name="T115" fmla="*/ 0 h 4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1293" h="4037">
                      <a:moveTo>
                        <a:pt x="586" y="0"/>
                      </a:moveTo>
                      <a:lnTo>
                        <a:pt x="603" y="25"/>
                      </a:lnTo>
                      <a:lnTo>
                        <a:pt x="714" y="205"/>
                      </a:lnTo>
                      <a:lnTo>
                        <a:pt x="812" y="385"/>
                      </a:lnTo>
                      <a:lnTo>
                        <a:pt x="917" y="609"/>
                      </a:lnTo>
                      <a:lnTo>
                        <a:pt x="1015" y="868"/>
                      </a:lnTo>
                      <a:lnTo>
                        <a:pt x="1076" y="1080"/>
                      </a:lnTo>
                      <a:lnTo>
                        <a:pt x="1109" y="1229"/>
                      </a:lnTo>
                      <a:lnTo>
                        <a:pt x="1133" y="1380"/>
                      </a:lnTo>
                      <a:lnTo>
                        <a:pt x="1146" y="1534"/>
                      </a:lnTo>
                      <a:lnTo>
                        <a:pt x="1148" y="1612"/>
                      </a:lnTo>
                      <a:lnTo>
                        <a:pt x="1158" y="1672"/>
                      </a:lnTo>
                      <a:lnTo>
                        <a:pt x="1181" y="2044"/>
                      </a:lnTo>
                      <a:lnTo>
                        <a:pt x="1177" y="2277"/>
                      </a:lnTo>
                      <a:lnTo>
                        <a:pt x="1161" y="2435"/>
                      </a:lnTo>
                      <a:lnTo>
                        <a:pt x="1148" y="2514"/>
                      </a:lnTo>
                      <a:lnTo>
                        <a:pt x="1161" y="2540"/>
                      </a:lnTo>
                      <a:lnTo>
                        <a:pt x="1227" y="2712"/>
                      </a:lnTo>
                      <a:lnTo>
                        <a:pt x="1270" y="2873"/>
                      </a:lnTo>
                      <a:lnTo>
                        <a:pt x="1289" y="3010"/>
                      </a:lnTo>
                      <a:lnTo>
                        <a:pt x="1293" y="3103"/>
                      </a:lnTo>
                      <a:lnTo>
                        <a:pt x="1287" y="3200"/>
                      </a:lnTo>
                      <a:lnTo>
                        <a:pt x="1269" y="3295"/>
                      </a:lnTo>
                      <a:lnTo>
                        <a:pt x="1237" y="3387"/>
                      </a:lnTo>
                      <a:lnTo>
                        <a:pt x="1189" y="3475"/>
                      </a:lnTo>
                      <a:lnTo>
                        <a:pt x="1123" y="3557"/>
                      </a:lnTo>
                      <a:lnTo>
                        <a:pt x="1038" y="3629"/>
                      </a:lnTo>
                      <a:lnTo>
                        <a:pt x="985" y="3662"/>
                      </a:lnTo>
                      <a:lnTo>
                        <a:pt x="904" y="4037"/>
                      </a:lnTo>
                      <a:lnTo>
                        <a:pt x="359" y="3979"/>
                      </a:lnTo>
                      <a:lnTo>
                        <a:pt x="423" y="3605"/>
                      </a:lnTo>
                      <a:lnTo>
                        <a:pt x="418" y="3602"/>
                      </a:lnTo>
                      <a:lnTo>
                        <a:pt x="384" y="3569"/>
                      </a:lnTo>
                      <a:lnTo>
                        <a:pt x="359" y="3533"/>
                      </a:lnTo>
                      <a:lnTo>
                        <a:pt x="334" y="3481"/>
                      </a:lnTo>
                      <a:lnTo>
                        <a:pt x="320" y="3414"/>
                      </a:lnTo>
                      <a:lnTo>
                        <a:pt x="318" y="3332"/>
                      </a:lnTo>
                      <a:lnTo>
                        <a:pt x="338" y="3232"/>
                      </a:lnTo>
                      <a:lnTo>
                        <a:pt x="359" y="3174"/>
                      </a:lnTo>
                      <a:lnTo>
                        <a:pt x="350" y="3151"/>
                      </a:lnTo>
                      <a:lnTo>
                        <a:pt x="297" y="3001"/>
                      </a:lnTo>
                      <a:lnTo>
                        <a:pt x="253" y="2860"/>
                      </a:lnTo>
                      <a:lnTo>
                        <a:pt x="215" y="2694"/>
                      </a:lnTo>
                      <a:lnTo>
                        <a:pt x="189" y="2520"/>
                      </a:lnTo>
                      <a:lnTo>
                        <a:pt x="183" y="2389"/>
                      </a:lnTo>
                      <a:lnTo>
                        <a:pt x="187" y="2304"/>
                      </a:lnTo>
                      <a:lnTo>
                        <a:pt x="200" y="2224"/>
                      </a:lnTo>
                      <a:lnTo>
                        <a:pt x="222" y="2150"/>
                      </a:lnTo>
                      <a:lnTo>
                        <a:pt x="236" y="2116"/>
                      </a:lnTo>
                      <a:lnTo>
                        <a:pt x="235" y="2090"/>
                      </a:lnTo>
                      <a:lnTo>
                        <a:pt x="209" y="1852"/>
                      </a:lnTo>
                      <a:lnTo>
                        <a:pt x="168" y="1603"/>
                      </a:lnTo>
                      <a:lnTo>
                        <a:pt x="131" y="1439"/>
                      </a:lnTo>
                      <a:lnTo>
                        <a:pt x="86" y="1293"/>
                      </a:lnTo>
                      <a:lnTo>
                        <a:pt x="46" y="1210"/>
                      </a:lnTo>
                      <a:lnTo>
                        <a:pt x="16" y="1169"/>
                      </a:lnTo>
                      <a:lnTo>
                        <a:pt x="0" y="1155"/>
                      </a:lnTo>
                      <a:lnTo>
                        <a:pt x="586" y="0"/>
                      </a:ln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40" name="Freeform 27"/>
                <p:cNvSpPr>
                  <a:spLocks/>
                </p:cNvSpPr>
                <p:nvPr/>
              </p:nvSpPr>
              <p:spPr bwMode="auto">
                <a:xfrm>
                  <a:off x="5505841" y="5984933"/>
                  <a:ext cx="44012" cy="93429"/>
                </a:xfrm>
                <a:custGeom>
                  <a:avLst/>
                  <a:gdLst>
                    <a:gd name="T0" fmla="*/ 285 w 513"/>
                    <a:gd name="T1" fmla="*/ 0 h 1090"/>
                    <a:gd name="T2" fmla="*/ 313 w 513"/>
                    <a:gd name="T3" fmla="*/ 75 h 1090"/>
                    <a:gd name="T4" fmla="*/ 438 w 513"/>
                    <a:gd name="T5" fmla="*/ 474 h 1090"/>
                    <a:gd name="T6" fmla="*/ 490 w 513"/>
                    <a:gd name="T7" fmla="*/ 687 h 1090"/>
                    <a:gd name="T8" fmla="*/ 510 w 513"/>
                    <a:gd name="T9" fmla="*/ 811 h 1090"/>
                    <a:gd name="T10" fmla="*/ 513 w 513"/>
                    <a:gd name="T11" fmla="*/ 863 h 1090"/>
                    <a:gd name="T12" fmla="*/ 513 w 513"/>
                    <a:gd name="T13" fmla="*/ 866 h 1090"/>
                    <a:gd name="T14" fmla="*/ 507 w 513"/>
                    <a:gd name="T15" fmla="*/ 899 h 1090"/>
                    <a:gd name="T16" fmla="*/ 480 w 513"/>
                    <a:gd name="T17" fmla="*/ 943 h 1090"/>
                    <a:gd name="T18" fmla="*/ 447 w 513"/>
                    <a:gd name="T19" fmla="*/ 979 h 1090"/>
                    <a:gd name="T20" fmla="*/ 398 w 513"/>
                    <a:gd name="T21" fmla="*/ 1020 h 1090"/>
                    <a:gd name="T22" fmla="*/ 329 w 513"/>
                    <a:gd name="T23" fmla="*/ 1066 h 1090"/>
                    <a:gd name="T24" fmla="*/ 285 w 513"/>
                    <a:gd name="T25" fmla="*/ 1090 h 1090"/>
                    <a:gd name="T26" fmla="*/ 259 w 513"/>
                    <a:gd name="T27" fmla="*/ 1007 h 1090"/>
                    <a:gd name="T28" fmla="*/ 125 w 513"/>
                    <a:gd name="T29" fmla="*/ 614 h 1090"/>
                    <a:gd name="T30" fmla="*/ 56 w 513"/>
                    <a:gd name="T31" fmla="*/ 444 h 1090"/>
                    <a:gd name="T32" fmla="*/ 16 w 513"/>
                    <a:gd name="T33" fmla="*/ 367 h 1090"/>
                    <a:gd name="T34" fmla="*/ 0 w 513"/>
                    <a:gd name="T35" fmla="*/ 350 h 1090"/>
                    <a:gd name="T36" fmla="*/ 285 w 513"/>
                    <a:gd name="T37" fmla="*/ 0 h 10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513" h="1090">
                      <a:moveTo>
                        <a:pt x="285" y="0"/>
                      </a:moveTo>
                      <a:lnTo>
                        <a:pt x="313" y="75"/>
                      </a:lnTo>
                      <a:lnTo>
                        <a:pt x="438" y="474"/>
                      </a:lnTo>
                      <a:lnTo>
                        <a:pt x="490" y="687"/>
                      </a:lnTo>
                      <a:lnTo>
                        <a:pt x="510" y="811"/>
                      </a:lnTo>
                      <a:lnTo>
                        <a:pt x="513" y="863"/>
                      </a:lnTo>
                      <a:lnTo>
                        <a:pt x="513" y="866"/>
                      </a:lnTo>
                      <a:lnTo>
                        <a:pt x="507" y="899"/>
                      </a:lnTo>
                      <a:lnTo>
                        <a:pt x="480" y="943"/>
                      </a:lnTo>
                      <a:lnTo>
                        <a:pt x="447" y="979"/>
                      </a:lnTo>
                      <a:lnTo>
                        <a:pt x="398" y="1020"/>
                      </a:lnTo>
                      <a:lnTo>
                        <a:pt x="329" y="1066"/>
                      </a:lnTo>
                      <a:lnTo>
                        <a:pt x="285" y="1090"/>
                      </a:lnTo>
                      <a:lnTo>
                        <a:pt x="259" y="1007"/>
                      </a:lnTo>
                      <a:lnTo>
                        <a:pt x="125" y="614"/>
                      </a:lnTo>
                      <a:lnTo>
                        <a:pt x="56" y="444"/>
                      </a:lnTo>
                      <a:lnTo>
                        <a:pt x="16" y="367"/>
                      </a:lnTo>
                      <a:lnTo>
                        <a:pt x="0" y="350"/>
                      </a:lnTo>
                      <a:lnTo>
                        <a:pt x="285" y="0"/>
                      </a:lnTo>
                      <a:close/>
                    </a:path>
                  </a:pathLst>
                </a:cu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41" name="Freeform 28"/>
                <p:cNvSpPr>
                  <a:spLocks/>
                </p:cNvSpPr>
                <p:nvPr/>
              </p:nvSpPr>
              <p:spPr bwMode="auto">
                <a:xfrm>
                  <a:off x="5489883" y="5956879"/>
                  <a:ext cx="42725" cy="65117"/>
                </a:xfrm>
                <a:custGeom>
                  <a:avLst/>
                  <a:gdLst>
                    <a:gd name="T0" fmla="*/ 310 w 497"/>
                    <a:gd name="T1" fmla="*/ 0 h 758"/>
                    <a:gd name="T2" fmla="*/ 328 w 497"/>
                    <a:gd name="T3" fmla="*/ 16 h 758"/>
                    <a:gd name="T4" fmla="*/ 423 w 497"/>
                    <a:gd name="T5" fmla="*/ 131 h 758"/>
                    <a:gd name="T6" fmla="*/ 467 w 497"/>
                    <a:gd name="T7" fmla="*/ 216 h 758"/>
                    <a:gd name="T8" fmla="*/ 490 w 497"/>
                    <a:gd name="T9" fmla="*/ 283 h 758"/>
                    <a:gd name="T10" fmla="*/ 497 w 497"/>
                    <a:gd name="T11" fmla="*/ 319 h 758"/>
                    <a:gd name="T12" fmla="*/ 488 w 497"/>
                    <a:gd name="T13" fmla="*/ 347 h 758"/>
                    <a:gd name="T14" fmla="*/ 397 w 497"/>
                    <a:gd name="T15" fmla="*/ 529 h 758"/>
                    <a:gd name="T16" fmla="*/ 315 w 497"/>
                    <a:gd name="T17" fmla="*/ 641 h 758"/>
                    <a:gd name="T18" fmla="*/ 245 w 497"/>
                    <a:gd name="T19" fmla="*/ 719 h 758"/>
                    <a:gd name="T20" fmla="*/ 203 w 497"/>
                    <a:gd name="T21" fmla="*/ 758 h 758"/>
                    <a:gd name="T22" fmla="*/ 0 w 497"/>
                    <a:gd name="T23" fmla="*/ 457 h 758"/>
                    <a:gd name="T24" fmla="*/ 40 w 497"/>
                    <a:gd name="T25" fmla="*/ 409 h 758"/>
                    <a:gd name="T26" fmla="*/ 220 w 497"/>
                    <a:gd name="T27" fmla="*/ 176 h 758"/>
                    <a:gd name="T28" fmla="*/ 288 w 497"/>
                    <a:gd name="T29" fmla="*/ 69 h 758"/>
                    <a:gd name="T30" fmla="*/ 310 w 497"/>
                    <a:gd name="T31" fmla="*/ 18 h 758"/>
                    <a:gd name="T32" fmla="*/ 310 w 497"/>
                    <a:gd name="T33" fmla="*/ 0 h 7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497" h="758">
                      <a:moveTo>
                        <a:pt x="310" y="0"/>
                      </a:moveTo>
                      <a:lnTo>
                        <a:pt x="328" y="16"/>
                      </a:lnTo>
                      <a:lnTo>
                        <a:pt x="423" y="131"/>
                      </a:lnTo>
                      <a:lnTo>
                        <a:pt x="467" y="216"/>
                      </a:lnTo>
                      <a:lnTo>
                        <a:pt x="490" y="283"/>
                      </a:lnTo>
                      <a:lnTo>
                        <a:pt x="497" y="319"/>
                      </a:lnTo>
                      <a:lnTo>
                        <a:pt x="488" y="347"/>
                      </a:lnTo>
                      <a:lnTo>
                        <a:pt x="397" y="529"/>
                      </a:lnTo>
                      <a:lnTo>
                        <a:pt x="315" y="641"/>
                      </a:lnTo>
                      <a:lnTo>
                        <a:pt x="245" y="719"/>
                      </a:lnTo>
                      <a:lnTo>
                        <a:pt x="203" y="758"/>
                      </a:lnTo>
                      <a:lnTo>
                        <a:pt x="0" y="457"/>
                      </a:lnTo>
                      <a:lnTo>
                        <a:pt x="40" y="409"/>
                      </a:lnTo>
                      <a:lnTo>
                        <a:pt x="220" y="176"/>
                      </a:lnTo>
                      <a:lnTo>
                        <a:pt x="288" y="69"/>
                      </a:lnTo>
                      <a:lnTo>
                        <a:pt x="310" y="18"/>
                      </a:lnTo>
                      <a:lnTo>
                        <a:pt x="310" y="0"/>
                      </a:lnTo>
                      <a:close/>
                    </a:path>
                  </a:pathLst>
                </a:custGeom>
                <a:solidFill>
                  <a:srgbClr val="283F1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  <p:sp>
            <p:nvSpPr>
              <p:cNvPr id="115" name="Freeform 6"/>
              <p:cNvSpPr>
                <a:spLocks/>
              </p:cNvSpPr>
              <p:nvPr/>
            </p:nvSpPr>
            <p:spPr bwMode="auto">
              <a:xfrm>
                <a:off x="5257181" y="6589230"/>
                <a:ext cx="67691" cy="25995"/>
              </a:xfrm>
              <a:custGeom>
                <a:avLst/>
                <a:gdLst>
                  <a:gd name="T0" fmla="*/ 537 w 789"/>
                  <a:gd name="T1" fmla="*/ 9 h 303"/>
                  <a:gd name="T2" fmla="*/ 567 w 789"/>
                  <a:gd name="T3" fmla="*/ 18 h 303"/>
                  <a:gd name="T4" fmla="*/ 629 w 789"/>
                  <a:gd name="T5" fmla="*/ 42 h 303"/>
                  <a:gd name="T6" fmla="*/ 659 w 789"/>
                  <a:gd name="T7" fmla="*/ 49 h 303"/>
                  <a:gd name="T8" fmla="*/ 684 w 789"/>
                  <a:gd name="T9" fmla="*/ 54 h 303"/>
                  <a:gd name="T10" fmla="*/ 736 w 789"/>
                  <a:gd name="T11" fmla="*/ 57 h 303"/>
                  <a:gd name="T12" fmla="*/ 757 w 789"/>
                  <a:gd name="T13" fmla="*/ 67 h 303"/>
                  <a:gd name="T14" fmla="*/ 773 w 789"/>
                  <a:gd name="T15" fmla="*/ 81 h 303"/>
                  <a:gd name="T16" fmla="*/ 788 w 789"/>
                  <a:gd name="T17" fmla="*/ 120 h 303"/>
                  <a:gd name="T18" fmla="*/ 789 w 789"/>
                  <a:gd name="T19" fmla="*/ 139 h 303"/>
                  <a:gd name="T20" fmla="*/ 782 w 789"/>
                  <a:gd name="T21" fmla="*/ 180 h 303"/>
                  <a:gd name="T22" fmla="*/ 765 w 789"/>
                  <a:gd name="T23" fmla="*/ 221 h 303"/>
                  <a:gd name="T24" fmla="*/ 753 w 789"/>
                  <a:gd name="T25" fmla="*/ 241 h 303"/>
                  <a:gd name="T26" fmla="*/ 740 w 789"/>
                  <a:gd name="T27" fmla="*/ 254 h 303"/>
                  <a:gd name="T28" fmla="*/ 724 w 789"/>
                  <a:gd name="T29" fmla="*/ 261 h 303"/>
                  <a:gd name="T30" fmla="*/ 708 w 789"/>
                  <a:gd name="T31" fmla="*/ 270 h 303"/>
                  <a:gd name="T32" fmla="*/ 655 w 789"/>
                  <a:gd name="T33" fmla="*/ 281 h 303"/>
                  <a:gd name="T34" fmla="*/ 550 w 789"/>
                  <a:gd name="T35" fmla="*/ 294 h 303"/>
                  <a:gd name="T36" fmla="*/ 386 w 789"/>
                  <a:gd name="T37" fmla="*/ 303 h 303"/>
                  <a:gd name="T38" fmla="*/ 276 w 789"/>
                  <a:gd name="T39" fmla="*/ 303 h 303"/>
                  <a:gd name="T40" fmla="*/ 227 w 789"/>
                  <a:gd name="T41" fmla="*/ 303 h 303"/>
                  <a:gd name="T42" fmla="*/ 130 w 789"/>
                  <a:gd name="T43" fmla="*/ 296 h 303"/>
                  <a:gd name="T44" fmla="*/ 82 w 789"/>
                  <a:gd name="T45" fmla="*/ 286 h 303"/>
                  <a:gd name="T46" fmla="*/ 63 w 789"/>
                  <a:gd name="T47" fmla="*/ 280 h 303"/>
                  <a:gd name="T48" fmla="*/ 33 w 789"/>
                  <a:gd name="T49" fmla="*/ 264 h 303"/>
                  <a:gd name="T50" fmla="*/ 24 w 789"/>
                  <a:gd name="T51" fmla="*/ 254 h 303"/>
                  <a:gd name="T52" fmla="*/ 20 w 789"/>
                  <a:gd name="T53" fmla="*/ 241 h 303"/>
                  <a:gd name="T54" fmla="*/ 16 w 789"/>
                  <a:gd name="T55" fmla="*/ 229 h 303"/>
                  <a:gd name="T56" fmla="*/ 4 w 789"/>
                  <a:gd name="T57" fmla="*/ 180 h 303"/>
                  <a:gd name="T58" fmla="*/ 0 w 789"/>
                  <a:gd name="T59" fmla="*/ 132 h 303"/>
                  <a:gd name="T60" fmla="*/ 1 w 789"/>
                  <a:gd name="T61" fmla="*/ 107 h 303"/>
                  <a:gd name="T62" fmla="*/ 13 w 789"/>
                  <a:gd name="T63" fmla="*/ 74 h 303"/>
                  <a:gd name="T64" fmla="*/ 29 w 789"/>
                  <a:gd name="T65" fmla="*/ 57 h 303"/>
                  <a:gd name="T66" fmla="*/ 40 w 789"/>
                  <a:gd name="T67" fmla="*/ 49 h 303"/>
                  <a:gd name="T68" fmla="*/ 47 w 789"/>
                  <a:gd name="T69" fmla="*/ 45 h 303"/>
                  <a:gd name="T70" fmla="*/ 69 w 789"/>
                  <a:gd name="T71" fmla="*/ 42 h 303"/>
                  <a:gd name="T72" fmla="*/ 82 w 789"/>
                  <a:gd name="T73" fmla="*/ 42 h 303"/>
                  <a:gd name="T74" fmla="*/ 130 w 789"/>
                  <a:gd name="T75" fmla="*/ 29 h 303"/>
                  <a:gd name="T76" fmla="*/ 178 w 789"/>
                  <a:gd name="T77" fmla="*/ 25 h 303"/>
                  <a:gd name="T78" fmla="*/ 240 w 789"/>
                  <a:gd name="T79" fmla="*/ 13 h 303"/>
                  <a:gd name="T80" fmla="*/ 292 w 789"/>
                  <a:gd name="T81" fmla="*/ 9 h 303"/>
                  <a:gd name="T82" fmla="*/ 366 w 789"/>
                  <a:gd name="T83" fmla="*/ 0 h 303"/>
                  <a:gd name="T84" fmla="*/ 439 w 789"/>
                  <a:gd name="T85" fmla="*/ 0 h 303"/>
                  <a:gd name="T86" fmla="*/ 479 w 789"/>
                  <a:gd name="T87" fmla="*/ 0 h 303"/>
                  <a:gd name="T88" fmla="*/ 537 w 789"/>
                  <a:gd name="T89" fmla="*/ 9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789" h="303">
                    <a:moveTo>
                      <a:pt x="537" y="9"/>
                    </a:moveTo>
                    <a:lnTo>
                      <a:pt x="567" y="18"/>
                    </a:lnTo>
                    <a:lnTo>
                      <a:pt x="629" y="42"/>
                    </a:lnTo>
                    <a:lnTo>
                      <a:pt x="659" y="49"/>
                    </a:lnTo>
                    <a:lnTo>
                      <a:pt x="684" y="54"/>
                    </a:lnTo>
                    <a:lnTo>
                      <a:pt x="736" y="57"/>
                    </a:lnTo>
                    <a:lnTo>
                      <a:pt x="757" y="67"/>
                    </a:lnTo>
                    <a:lnTo>
                      <a:pt x="773" y="81"/>
                    </a:lnTo>
                    <a:lnTo>
                      <a:pt x="788" y="120"/>
                    </a:lnTo>
                    <a:lnTo>
                      <a:pt x="789" y="139"/>
                    </a:lnTo>
                    <a:lnTo>
                      <a:pt x="782" y="180"/>
                    </a:lnTo>
                    <a:lnTo>
                      <a:pt x="765" y="221"/>
                    </a:lnTo>
                    <a:lnTo>
                      <a:pt x="753" y="241"/>
                    </a:lnTo>
                    <a:lnTo>
                      <a:pt x="740" y="254"/>
                    </a:lnTo>
                    <a:lnTo>
                      <a:pt x="724" y="261"/>
                    </a:lnTo>
                    <a:lnTo>
                      <a:pt x="708" y="270"/>
                    </a:lnTo>
                    <a:lnTo>
                      <a:pt x="655" y="281"/>
                    </a:lnTo>
                    <a:lnTo>
                      <a:pt x="550" y="294"/>
                    </a:lnTo>
                    <a:lnTo>
                      <a:pt x="386" y="303"/>
                    </a:lnTo>
                    <a:lnTo>
                      <a:pt x="276" y="303"/>
                    </a:lnTo>
                    <a:lnTo>
                      <a:pt x="227" y="303"/>
                    </a:lnTo>
                    <a:lnTo>
                      <a:pt x="130" y="296"/>
                    </a:lnTo>
                    <a:lnTo>
                      <a:pt x="82" y="286"/>
                    </a:lnTo>
                    <a:lnTo>
                      <a:pt x="63" y="280"/>
                    </a:lnTo>
                    <a:lnTo>
                      <a:pt x="33" y="264"/>
                    </a:lnTo>
                    <a:lnTo>
                      <a:pt x="24" y="254"/>
                    </a:lnTo>
                    <a:lnTo>
                      <a:pt x="20" y="241"/>
                    </a:lnTo>
                    <a:lnTo>
                      <a:pt x="16" y="229"/>
                    </a:lnTo>
                    <a:lnTo>
                      <a:pt x="4" y="180"/>
                    </a:lnTo>
                    <a:lnTo>
                      <a:pt x="0" y="132"/>
                    </a:lnTo>
                    <a:lnTo>
                      <a:pt x="1" y="107"/>
                    </a:lnTo>
                    <a:lnTo>
                      <a:pt x="13" y="74"/>
                    </a:lnTo>
                    <a:lnTo>
                      <a:pt x="29" y="57"/>
                    </a:lnTo>
                    <a:lnTo>
                      <a:pt x="40" y="49"/>
                    </a:lnTo>
                    <a:lnTo>
                      <a:pt x="47" y="45"/>
                    </a:lnTo>
                    <a:lnTo>
                      <a:pt x="69" y="42"/>
                    </a:lnTo>
                    <a:lnTo>
                      <a:pt x="82" y="42"/>
                    </a:lnTo>
                    <a:lnTo>
                      <a:pt x="130" y="29"/>
                    </a:lnTo>
                    <a:lnTo>
                      <a:pt x="178" y="25"/>
                    </a:lnTo>
                    <a:lnTo>
                      <a:pt x="240" y="13"/>
                    </a:lnTo>
                    <a:lnTo>
                      <a:pt x="292" y="9"/>
                    </a:lnTo>
                    <a:lnTo>
                      <a:pt x="366" y="0"/>
                    </a:lnTo>
                    <a:lnTo>
                      <a:pt x="439" y="0"/>
                    </a:lnTo>
                    <a:lnTo>
                      <a:pt x="479" y="0"/>
                    </a:lnTo>
                    <a:lnTo>
                      <a:pt x="537" y="9"/>
                    </a:lnTo>
                    <a:close/>
                  </a:path>
                </a:pathLst>
              </a:custGeom>
              <a:solidFill>
                <a:srgbClr val="2936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6" name="Freeform 7"/>
              <p:cNvSpPr>
                <a:spLocks/>
              </p:cNvSpPr>
              <p:nvPr/>
            </p:nvSpPr>
            <p:spPr bwMode="auto">
              <a:xfrm>
                <a:off x="5248172" y="6535437"/>
                <a:ext cx="76442" cy="63830"/>
              </a:xfrm>
              <a:custGeom>
                <a:avLst/>
                <a:gdLst>
                  <a:gd name="T0" fmla="*/ 0 w 890"/>
                  <a:gd name="T1" fmla="*/ 199 h 742"/>
                  <a:gd name="T2" fmla="*/ 16 w 890"/>
                  <a:gd name="T3" fmla="*/ 156 h 742"/>
                  <a:gd name="T4" fmla="*/ 37 w 890"/>
                  <a:gd name="T5" fmla="*/ 140 h 742"/>
                  <a:gd name="T6" fmla="*/ 91 w 890"/>
                  <a:gd name="T7" fmla="*/ 120 h 742"/>
                  <a:gd name="T8" fmla="*/ 210 w 890"/>
                  <a:gd name="T9" fmla="*/ 42 h 742"/>
                  <a:gd name="T10" fmla="*/ 276 w 890"/>
                  <a:gd name="T11" fmla="*/ 3 h 742"/>
                  <a:gd name="T12" fmla="*/ 325 w 890"/>
                  <a:gd name="T13" fmla="*/ 0 h 742"/>
                  <a:gd name="T14" fmla="*/ 406 w 890"/>
                  <a:gd name="T15" fmla="*/ 20 h 742"/>
                  <a:gd name="T16" fmla="*/ 499 w 890"/>
                  <a:gd name="T17" fmla="*/ 37 h 742"/>
                  <a:gd name="T18" fmla="*/ 574 w 890"/>
                  <a:gd name="T19" fmla="*/ 62 h 742"/>
                  <a:gd name="T20" fmla="*/ 651 w 890"/>
                  <a:gd name="T21" fmla="*/ 114 h 742"/>
                  <a:gd name="T22" fmla="*/ 651 w 890"/>
                  <a:gd name="T23" fmla="*/ 166 h 742"/>
                  <a:gd name="T24" fmla="*/ 658 w 890"/>
                  <a:gd name="T25" fmla="*/ 196 h 742"/>
                  <a:gd name="T26" fmla="*/ 668 w 890"/>
                  <a:gd name="T27" fmla="*/ 210 h 742"/>
                  <a:gd name="T28" fmla="*/ 690 w 890"/>
                  <a:gd name="T29" fmla="*/ 230 h 742"/>
                  <a:gd name="T30" fmla="*/ 736 w 890"/>
                  <a:gd name="T31" fmla="*/ 333 h 742"/>
                  <a:gd name="T32" fmla="*/ 767 w 890"/>
                  <a:gd name="T33" fmla="*/ 429 h 742"/>
                  <a:gd name="T34" fmla="*/ 845 w 890"/>
                  <a:gd name="T35" fmla="*/ 578 h 742"/>
                  <a:gd name="T36" fmla="*/ 887 w 890"/>
                  <a:gd name="T37" fmla="*/ 651 h 742"/>
                  <a:gd name="T38" fmla="*/ 887 w 890"/>
                  <a:gd name="T39" fmla="*/ 684 h 742"/>
                  <a:gd name="T40" fmla="*/ 870 w 890"/>
                  <a:gd name="T41" fmla="*/ 693 h 742"/>
                  <a:gd name="T42" fmla="*/ 694 w 890"/>
                  <a:gd name="T43" fmla="*/ 730 h 742"/>
                  <a:gd name="T44" fmla="*/ 584 w 890"/>
                  <a:gd name="T45" fmla="*/ 730 h 742"/>
                  <a:gd name="T46" fmla="*/ 439 w 890"/>
                  <a:gd name="T47" fmla="*/ 724 h 742"/>
                  <a:gd name="T48" fmla="*/ 381 w 890"/>
                  <a:gd name="T49" fmla="*/ 733 h 742"/>
                  <a:gd name="T50" fmla="*/ 252 w 890"/>
                  <a:gd name="T51" fmla="*/ 742 h 742"/>
                  <a:gd name="T52" fmla="*/ 187 w 890"/>
                  <a:gd name="T53" fmla="*/ 733 h 742"/>
                  <a:gd name="T54" fmla="*/ 148 w 890"/>
                  <a:gd name="T55" fmla="*/ 701 h 742"/>
                  <a:gd name="T56" fmla="*/ 145 w 890"/>
                  <a:gd name="T57" fmla="*/ 660 h 742"/>
                  <a:gd name="T58" fmla="*/ 137 w 890"/>
                  <a:gd name="T59" fmla="*/ 629 h 742"/>
                  <a:gd name="T60" fmla="*/ 121 w 890"/>
                  <a:gd name="T61" fmla="*/ 619 h 742"/>
                  <a:gd name="T62" fmla="*/ 56 w 890"/>
                  <a:gd name="T63" fmla="*/ 562 h 742"/>
                  <a:gd name="T64" fmla="*/ 40 w 890"/>
                  <a:gd name="T65" fmla="*/ 537 h 742"/>
                  <a:gd name="T66" fmla="*/ 31 w 890"/>
                  <a:gd name="T67" fmla="*/ 498 h 742"/>
                  <a:gd name="T68" fmla="*/ 20 w 890"/>
                  <a:gd name="T69" fmla="*/ 446 h 742"/>
                  <a:gd name="T70" fmla="*/ 0 w 890"/>
                  <a:gd name="T71" fmla="*/ 279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890" h="742">
                    <a:moveTo>
                      <a:pt x="0" y="212"/>
                    </a:moveTo>
                    <a:lnTo>
                      <a:pt x="0" y="199"/>
                    </a:lnTo>
                    <a:lnTo>
                      <a:pt x="6" y="169"/>
                    </a:lnTo>
                    <a:lnTo>
                      <a:pt x="16" y="156"/>
                    </a:lnTo>
                    <a:lnTo>
                      <a:pt x="21" y="148"/>
                    </a:lnTo>
                    <a:lnTo>
                      <a:pt x="37" y="140"/>
                    </a:lnTo>
                    <a:lnTo>
                      <a:pt x="47" y="138"/>
                    </a:lnTo>
                    <a:lnTo>
                      <a:pt x="91" y="120"/>
                    </a:lnTo>
                    <a:lnTo>
                      <a:pt x="173" y="71"/>
                    </a:lnTo>
                    <a:lnTo>
                      <a:pt x="210" y="42"/>
                    </a:lnTo>
                    <a:lnTo>
                      <a:pt x="230" y="27"/>
                    </a:lnTo>
                    <a:lnTo>
                      <a:pt x="276" y="3"/>
                    </a:lnTo>
                    <a:lnTo>
                      <a:pt x="301" y="0"/>
                    </a:lnTo>
                    <a:lnTo>
                      <a:pt x="325" y="0"/>
                    </a:lnTo>
                    <a:lnTo>
                      <a:pt x="357" y="9"/>
                    </a:lnTo>
                    <a:lnTo>
                      <a:pt x="406" y="20"/>
                    </a:lnTo>
                    <a:lnTo>
                      <a:pt x="455" y="25"/>
                    </a:lnTo>
                    <a:lnTo>
                      <a:pt x="499" y="37"/>
                    </a:lnTo>
                    <a:lnTo>
                      <a:pt x="544" y="49"/>
                    </a:lnTo>
                    <a:lnTo>
                      <a:pt x="574" y="62"/>
                    </a:lnTo>
                    <a:lnTo>
                      <a:pt x="626" y="97"/>
                    </a:lnTo>
                    <a:lnTo>
                      <a:pt x="651" y="114"/>
                    </a:lnTo>
                    <a:lnTo>
                      <a:pt x="654" y="134"/>
                    </a:lnTo>
                    <a:lnTo>
                      <a:pt x="651" y="166"/>
                    </a:lnTo>
                    <a:lnTo>
                      <a:pt x="654" y="186"/>
                    </a:lnTo>
                    <a:lnTo>
                      <a:pt x="658" y="196"/>
                    </a:lnTo>
                    <a:lnTo>
                      <a:pt x="659" y="202"/>
                    </a:lnTo>
                    <a:lnTo>
                      <a:pt x="668" y="210"/>
                    </a:lnTo>
                    <a:lnTo>
                      <a:pt x="675" y="212"/>
                    </a:lnTo>
                    <a:lnTo>
                      <a:pt x="690" y="230"/>
                    </a:lnTo>
                    <a:lnTo>
                      <a:pt x="711" y="269"/>
                    </a:lnTo>
                    <a:lnTo>
                      <a:pt x="736" y="333"/>
                    </a:lnTo>
                    <a:lnTo>
                      <a:pt x="747" y="374"/>
                    </a:lnTo>
                    <a:lnTo>
                      <a:pt x="767" y="429"/>
                    </a:lnTo>
                    <a:lnTo>
                      <a:pt x="816" y="530"/>
                    </a:lnTo>
                    <a:lnTo>
                      <a:pt x="845" y="578"/>
                    </a:lnTo>
                    <a:lnTo>
                      <a:pt x="870" y="615"/>
                    </a:lnTo>
                    <a:lnTo>
                      <a:pt x="887" y="651"/>
                    </a:lnTo>
                    <a:lnTo>
                      <a:pt x="890" y="668"/>
                    </a:lnTo>
                    <a:lnTo>
                      <a:pt x="887" y="684"/>
                    </a:lnTo>
                    <a:lnTo>
                      <a:pt x="878" y="693"/>
                    </a:lnTo>
                    <a:lnTo>
                      <a:pt x="870" y="693"/>
                    </a:lnTo>
                    <a:lnTo>
                      <a:pt x="811" y="706"/>
                    </a:lnTo>
                    <a:lnTo>
                      <a:pt x="694" y="730"/>
                    </a:lnTo>
                    <a:lnTo>
                      <a:pt x="633" y="733"/>
                    </a:lnTo>
                    <a:lnTo>
                      <a:pt x="584" y="730"/>
                    </a:lnTo>
                    <a:lnTo>
                      <a:pt x="488" y="722"/>
                    </a:lnTo>
                    <a:lnTo>
                      <a:pt x="439" y="724"/>
                    </a:lnTo>
                    <a:lnTo>
                      <a:pt x="410" y="729"/>
                    </a:lnTo>
                    <a:lnTo>
                      <a:pt x="381" y="733"/>
                    </a:lnTo>
                    <a:lnTo>
                      <a:pt x="317" y="742"/>
                    </a:lnTo>
                    <a:lnTo>
                      <a:pt x="252" y="742"/>
                    </a:lnTo>
                    <a:lnTo>
                      <a:pt x="219" y="742"/>
                    </a:lnTo>
                    <a:lnTo>
                      <a:pt x="187" y="733"/>
                    </a:lnTo>
                    <a:lnTo>
                      <a:pt x="170" y="726"/>
                    </a:lnTo>
                    <a:lnTo>
                      <a:pt x="148" y="701"/>
                    </a:lnTo>
                    <a:lnTo>
                      <a:pt x="145" y="684"/>
                    </a:lnTo>
                    <a:lnTo>
                      <a:pt x="145" y="660"/>
                    </a:lnTo>
                    <a:lnTo>
                      <a:pt x="138" y="635"/>
                    </a:lnTo>
                    <a:lnTo>
                      <a:pt x="137" y="629"/>
                    </a:lnTo>
                    <a:lnTo>
                      <a:pt x="128" y="619"/>
                    </a:lnTo>
                    <a:lnTo>
                      <a:pt x="121" y="619"/>
                    </a:lnTo>
                    <a:lnTo>
                      <a:pt x="89" y="590"/>
                    </a:lnTo>
                    <a:lnTo>
                      <a:pt x="56" y="562"/>
                    </a:lnTo>
                    <a:lnTo>
                      <a:pt x="44" y="550"/>
                    </a:lnTo>
                    <a:lnTo>
                      <a:pt x="40" y="537"/>
                    </a:lnTo>
                    <a:lnTo>
                      <a:pt x="34" y="526"/>
                    </a:lnTo>
                    <a:lnTo>
                      <a:pt x="31" y="498"/>
                    </a:lnTo>
                    <a:lnTo>
                      <a:pt x="31" y="481"/>
                    </a:lnTo>
                    <a:lnTo>
                      <a:pt x="20" y="446"/>
                    </a:lnTo>
                    <a:lnTo>
                      <a:pt x="7" y="380"/>
                    </a:lnTo>
                    <a:lnTo>
                      <a:pt x="0" y="279"/>
                    </a:lnTo>
                    <a:lnTo>
                      <a:pt x="0" y="212"/>
                    </a:lnTo>
                    <a:close/>
                  </a:path>
                </a:pathLst>
              </a:custGeom>
              <a:solidFill>
                <a:srgbClr val="3044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7" name="Freeform 8"/>
              <p:cNvSpPr>
                <a:spLocks/>
              </p:cNvSpPr>
              <p:nvPr/>
            </p:nvSpPr>
            <p:spPr bwMode="auto">
              <a:xfrm>
                <a:off x="5067234" y="6589230"/>
                <a:ext cx="67691" cy="25995"/>
              </a:xfrm>
              <a:custGeom>
                <a:avLst/>
                <a:gdLst>
                  <a:gd name="T0" fmla="*/ 252 w 789"/>
                  <a:gd name="T1" fmla="*/ 9 h 303"/>
                  <a:gd name="T2" fmla="*/ 221 w 789"/>
                  <a:gd name="T3" fmla="*/ 18 h 303"/>
                  <a:gd name="T4" fmla="*/ 161 w 789"/>
                  <a:gd name="T5" fmla="*/ 42 h 303"/>
                  <a:gd name="T6" fmla="*/ 129 w 789"/>
                  <a:gd name="T7" fmla="*/ 49 h 303"/>
                  <a:gd name="T8" fmla="*/ 105 w 789"/>
                  <a:gd name="T9" fmla="*/ 54 h 303"/>
                  <a:gd name="T10" fmla="*/ 53 w 789"/>
                  <a:gd name="T11" fmla="*/ 57 h 303"/>
                  <a:gd name="T12" fmla="*/ 33 w 789"/>
                  <a:gd name="T13" fmla="*/ 67 h 303"/>
                  <a:gd name="T14" fmla="*/ 15 w 789"/>
                  <a:gd name="T15" fmla="*/ 81 h 303"/>
                  <a:gd name="T16" fmla="*/ 1 w 789"/>
                  <a:gd name="T17" fmla="*/ 120 h 303"/>
                  <a:gd name="T18" fmla="*/ 0 w 789"/>
                  <a:gd name="T19" fmla="*/ 139 h 303"/>
                  <a:gd name="T20" fmla="*/ 1 w 789"/>
                  <a:gd name="T21" fmla="*/ 163 h 303"/>
                  <a:gd name="T22" fmla="*/ 17 w 789"/>
                  <a:gd name="T23" fmla="*/ 202 h 303"/>
                  <a:gd name="T24" fmla="*/ 24 w 789"/>
                  <a:gd name="T25" fmla="*/ 221 h 303"/>
                  <a:gd name="T26" fmla="*/ 36 w 789"/>
                  <a:gd name="T27" fmla="*/ 241 h 303"/>
                  <a:gd name="T28" fmla="*/ 48 w 789"/>
                  <a:gd name="T29" fmla="*/ 254 h 303"/>
                  <a:gd name="T30" fmla="*/ 64 w 789"/>
                  <a:gd name="T31" fmla="*/ 261 h 303"/>
                  <a:gd name="T32" fmla="*/ 80 w 789"/>
                  <a:gd name="T33" fmla="*/ 270 h 303"/>
                  <a:gd name="T34" fmla="*/ 133 w 789"/>
                  <a:gd name="T35" fmla="*/ 281 h 303"/>
                  <a:gd name="T36" fmla="*/ 240 w 789"/>
                  <a:gd name="T37" fmla="*/ 294 h 303"/>
                  <a:gd name="T38" fmla="*/ 403 w 789"/>
                  <a:gd name="T39" fmla="*/ 303 h 303"/>
                  <a:gd name="T40" fmla="*/ 512 w 789"/>
                  <a:gd name="T41" fmla="*/ 303 h 303"/>
                  <a:gd name="T42" fmla="*/ 561 w 789"/>
                  <a:gd name="T43" fmla="*/ 303 h 303"/>
                  <a:gd name="T44" fmla="*/ 659 w 789"/>
                  <a:gd name="T45" fmla="*/ 296 h 303"/>
                  <a:gd name="T46" fmla="*/ 708 w 789"/>
                  <a:gd name="T47" fmla="*/ 286 h 303"/>
                  <a:gd name="T48" fmla="*/ 725 w 789"/>
                  <a:gd name="T49" fmla="*/ 280 h 303"/>
                  <a:gd name="T50" fmla="*/ 756 w 789"/>
                  <a:gd name="T51" fmla="*/ 264 h 303"/>
                  <a:gd name="T52" fmla="*/ 764 w 789"/>
                  <a:gd name="T53" fmla="*/ 254 h 303"/>
                  <a:gd name="T54" fmla="*/ 769 w 789"/>
                  <a:gd name="T55" fmla="*/ 241 h 303"/>
                  <a:gd name="T56" fmla="*/ 773 w 789"/>
                  <a:gd name="T57" fmla="*/ 229 h 303"/>
                  <a:gd name="T58" fmla="*/ 784 w 789"/>
                  <a:gd name="T59" fmla="*/ 180 h 303"/>
                  <a:gd name="T60" fmla="*/ 789 w 789"/>
                  <a:gd name="T61" fmla="*/ 132 h 303"/>
                  <a:gd name="T62" fmla="*/ 787 w 789"/>
                  <a:gd name="T63" fmla="*/ 107 h 303"/>
                  <a:gd name="T64" fmla="*/ 776 w 789"/>
                  <a:gd name="T65" fmla="*/ 74 h 303"/>
                  <a:gd name="T66" fmla="*/ 760 w 789"/>
                  <a:gd name="T67" fmla="*/ 57 h 303"/>
                  <a:gd name="T68" fmla="*/ 748 w 789"/>
                  <a:gd name="T69" fmla="*/ 49 h 303"/>
                  <a:gd name="T70" fmla="*/ 741 w 789"/>
                  <a:gd name="T71" fmla="*/ 45 h 303"/>
                  <a:gd name="T72" fmla="*/ 720 w 789"/>
                  <a:gd name="T73" fmla="*/ 42 h 303"/>
                  <a:gd name="T74" fmla="*/ 708 w 789"/>
                  <a:gd name="T75" fmla="*/ 42 h 303"/>
                  <a:gd name="T76" fmla="*/ 659 w 789"/>
                  <a:gd name="T77" fmla="*/ 29 h 303"/>
                  <a:gd name="T78" fmla="*/ 610 w 789"/>
                  <a:gd name="T79" fmla="*/ 25 h 303"/>
                  <a:gd name="T80" fmla="*/ 548 w 789"/>
                  <a:gd name="T81" fmla="*/ 13 h 303"/>
                  <a:gd name="T82" fmla="*/ 496 w 789"/>
                  <a:gd name="T83" fmla="*/ 9 h 303"/>
                  <a:gd name="T84" fmla="*/ 423 w 789"/>
                  <a:gd name="T85" fmla="*/ 0 h 303"/>
                  <a:gd name="T86" fmla="*/ 349 w 789"/>
                  <a:gd name="T87" fmla="*/ 0 h 303"/>
                  <a:gd name="T88" fmla="*/ 301 w 789"/>
                  <a:gd name="T89" fmla="*/ 0 h 303"/>
                  <a:gd name="T90" fmla="*/ 252 w 789"/>
                  <a:gd name="T91" fmla="*/ 9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789" h="303">
                    <a:moveTo>
                      <a:pt x="252" y="9"/>
                    </a:moveTo>
                    <a:lnTo>
                      <a:pt x="221" y="18"/>
                    </a:lnTo>
                    <a:lnTo>
                      <a:pt x="161" y="42"/>
                    </a:lnTo>
                    <a:lnTo>
                      <a:pt x="129" y="49"/>
                    </a:lnTo>
                    <a:lnTo>
                      <a:pt x="105" y="54"/>
                    </a:lnTo>
                    <a:lnTo>
                      <a:pt x="53" y="57"/>
                    </a:lnTo>
                    <a:lnTo>
                      <a:pt x="33" y="67"/>
                    </a:lnTo>
                    <a:lnTo>
                      <a:pt x="15" y="81"/>
                    </a:lnTo>
                    <a:lnTo>
                      <a:pt x="1" y="120"/>
                    </a:lnTo>
                    <a:lnTo>
                      <a:pt x="0" y="139"/>
                    </a:lnTo>
                    <a:lnTo>
                      <a:pt x="1" y="163"/>
                    </a:lnTo>
                    <a:lnTo>
                      <a:pt x="17" y="202"/>
                    </a:lnTo>
                    <a:lnTo>
                      <a:pt x="24" y="221"/>
                    </a:lnTo>
                    <a:lnTo>
                      <a:pt x="36" y="241"/>
                    </a:lnTo>
                    <a:lnTo>
                      <a:pt x="48" y="254"/>
                    </a:lnTo>
                    <a:lnTo>
                      <a:pt x="64" y="261"/>
                    </a:lnTo>
                    <a:lnTo>
                      <a:pt x="80" y="270"/>
                    </a:lnTo>
                    <a:lnTo>
                      <a:pt x="133" y="281"/>
                    </a:lnTo>
                    <a:lnTo>
                      <a:pt x="240" y="294"/>
                    </a:lnTo>
                    <a:lnTo>
                      <a:pt x="403" y="303"/>
                    </a:lnTo>
                    <a:lnTo>
                      <a:pt x="512" y="303"/>
                    </a:lnTo>
                    <a:lnTo>
                      <a:pt x="561" y="303"/>
                    </a:lnTo>
                    <a:lnTo>
                      <a:pt x="659" y="296"/>
                    </a:lnTo>
                    <a:lnTo>
                      <a:pt x="708" y="286"/>
                    </a:lnTo>
                    <a:lnTo>
                      <a:pt x="725" y="280"/>
                    </a:lnTo>
                    <a:lnTo>
                      <a:pt x="756" y="264"/>
                    </a:lnTo>
                    <a:lnTo>
                      <a:pt x="764" y="254"/>
                    </a:lnTo>
                    <a:lnTo>
                      <a:pt x="769" y="241"/>
                    </a:lnTo>
                    <a:lnTo>
                      <a:pt x="773" y="229"/>
                    </a:lnTo>
                    <a:lnTo>
                      <a:pt x="784" y="180"/>
                    </a:lnTo>
                    <a:lnTo>
                      <a:pt x="789" y="132"/>
                    </a:lnTo>
                    <a:lnTo>
                      <a:pt x="787" y="107"/>
                    </a:lnTo>
                    <a:lnTo>
                      <a:pt x="776" y="74"/>
                    </a:lnTo>
                    <a:lnTo>
                      <a:pt x="760" y="57"/>
                    </a:lnTo>
                    <a:lnTo>
                      <a:pt x="748" y="49"/>
                    </a:lnTo>
                    <a:lnTo>
                      <a:pt x="741" y="45"/>
                    </a:lnTo>
                    <a:lnTo>
                      <a:pt x="720" y="42"/>
                    </a:lnTo>
                    <a:lnTo>
                      <a:pt x="708" y="42"/>
                    </a:lnTo>
                    <a:lnTo>
                      <a:pt x="659" y="29"/>
                    </a:lnTo>
                    <a:lnTo>
                      <a:pt x="610" y="25"/>
                    </a:lnTo>
                    <a:lnTo>
                      <a:pt x="548" y="13"/>
                    </a:lnTo>
                    <a:lnTo>
                      <a:pt x="496" y="9"/>
                    </a:lnTo>
                    <a:lnTo>
                      <a:pt x="423" y="0"/>
                    </a:lnTo>
                    <a:lnTo>
                      <a:pt x="349" y="0"/>
                    </a:lnTo>
                    <a:lnTo>
                      <a:pt x="301" y="0"/>
                    </a:lnTo>
                    <a:lnTo>
                      <a:pt x="252" y="9"/>
                    </a:lnTo>
                    <a:close/>
                  </a:path>
                </a:pathLst>
              </a:custGeom>
              <a:solidFill>
                <a:srgbClr val="2936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8" name="Freeform 9"/>
              <p:cNvSpPr>
                <a:spLocks/>
              </p:cNvSpPr>
              <p:nvPr/>
            </p:nvSpPr>
            <p:spPr bwMode="auto">
              <a:xfrm>
                <a:off x="5067749" y="6535437"/>
                <a:ext cx="76442" cy="63830"/>
              </a:xfrm>
              <a:custGeom>
                <a:avLst/>
                <a:gdLst>
                  <a:gd name="T0" fmla="*/ 891 w 891"/>
                  <a:gd name="T1" fmla="*/ 199 h 742"/>
                  <a:gd name="T2" fmla="*/ 874 w 891"/>
                  <a:gd name="T3" fmla="*/ 156 h 742"/>
                  <a:gd name="T4" fmla="*/ 852 w 891"/>
                  <a:gd name="T5" fmla="*/ 140 h 742"/>
                  <a:gd name="T6" fmla="*/ 799 w 891"/>
                  <a:gd name="T7" fmla="*/ 120 h 742"/>
                  <a:gd name="T8" fmla="*/ 680 w 891"/>
                  <a:gd name="T9" fmla="*/ 42 h 742"/>
                  <a:gd name="T10" fmla="*/ 613 w 891"/>
                  <a:gd name="T11" fmla="*/ 3 h 742"/>
                  <a:gd name="T12" fmla="*/ 564 w 891"/>
                  <a:gd name="T13" fmla="*/ 0 h 742"/>
                  <a:gd name="T14" fmla="*/ 484 w 891"/>
                  <a:gd name="T15" fmla="*/ 20 h 742"/>
                  <a:gd name="T16" fmla="*/ 390 w 891"/>
                  <a:gd name="T17" fmla="*/ 37 h 742"/>
                  <a:gd name="T18" fmla="*/ 315 w 891"/>
                  <a:gd name="T19" fmla="*/ 62 h 742"/>
                  <a:gd name="T20" fmla="*/ 239 w 891"/>
                  <a:gd name="T21" fmla="*/ 114 h 742"/>
                  <a:gd name="T22" fmla="*/ 239 w 891"/>
                  <a:gd name="T23" fmla="*/ 166 h 742"/>
                  <a:gd name="T24" fmla="*/ 232 w 891"/>
                  <a:gd name="T25" fmla="*/ 196 h 742"/>
                  <a:gd name="T26" fmla="*/ 222 w 891"/>
                  <a:gd name="T27" fmla="*/ 210 h 742"/>
                  <a:gd name="T28" fmla="*/ 200 w 891"/>
                  <a:gd name="T29" fmla="*/ 230 h 742"/>
                  <a:gd name="T30" fmla="*/ 154 w 891"/>
                  <a:gd name="T31" fmla="*/ 333 h 742"/>
                  <a:gd name="T32" fmla="*/ 122 w 891"/>
                  <a:gd name="T33" fmla="*/ 429 h 742"/>
                  <a:gd name="T34" fmla="*/ 44 w 891"/>
                  <a:gd name="T35" fmla="*/ 578 h 742"/>
                  <a:gd name="T36" fmla="*/ 4 w 891"/>
                  <a:gd name="T37" fmla="*/ 651 h 742"/>
                  <a:gd name="T38" fmla="*/ 4 w 891"/>
                  <a:gd name="T39" fmla="*/ 684 h 742"/>
                  <a:gd name="T40" fmla="*/ 20 w 891"/>
                  <a:gd name="T41" fmla="*/ 693 h 742"/>
                  <a:gd name="T42" fmla="*/ 196 w 891"/>
                  <a:gd name="T43" fmla="*/ 730 h 742"/>
                  <a:gd name="T44" fmla="*/ 305 w 891"/>
                  <a:gd name="T45" fmla="*/ 730 h 742"/>
                  <a:gd name="T46" fmla="*/ 451 w 891"/>
                  <a:gd name="T47" fmla="*/ 724 h 742"/>
                  <a:gd name="T48" fmla="*/ 508 w 891"/>
                  <a:gd name="T49" fmla="*/ 733 h 742"/>
                  <a:gd name="T50" fmla="*/ 638 w 891"/>
                  <a:gd name="T51" fmla="*/ 742 h 742"/>
                  <a:gd name="T52" fmla="*/ 704 w 891"/>
                  <a:gd name="T53" fmla="*/ 733 h 742"/>
                  <a:gd name="T54" fmla="*/ 741 w 891"/>
                  <a:gd name="T55" fmla="*/ 701 h 742"/>
                  <a:gd name="T56" fmla="*/ 744 w 891"/>
                  <a:gd name="T57" fmla="*/ 660 h 742"/>
                  <a:gd name="T58" fmla="*/ 753 w 891"/>
                  <a:gd name="T59" fmla="*/ 629 h 742"/>
                  <a:gd name="T60" fmla="*/ 769 w 891"/>
                  <a:gd name="T61" fmla="*/ 619 h 742"/>
                  <a:gd name="T62" fmla="*/ 834 w 891"/>
                  <a:gd name="T63" fmla="*/ 562 h 742"/>
                  <a:gd name="T64" fmla="*/ 849 w 891"/>
                  <a:gd name="T65" fmla="*/ 537 h 742"/>
                  <a:gd name="T66" fmla="*/ 858 w 891"/>
                  <a:gd name="T67" fmla="*/ 498 h 742"/>
                  <a:gd name="T68" fmla="*/ 870 w 891"/>
                  <a:gd name="T69" fmla="*/ 446 h 742"/>
                  <a:gd name="T70" fmla="*/ 891 w 891"/>
                  <a:gd name="T71" fmla="*/ 279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891" h="742">
                    <a:moveTo>
                      <a:pt x="891" y="212"/>
                    </a:moveTo>
                    <a:lnTo>
                      <a:pt x="891" y="199"/>
                    </a:lnTo>
                    <a:lnTo>
                      <a:pt x="884" y="169"/>
                    </a:lnTo>
                    <a:lnTo>
                      <a:pt x="874" y="156"/>
                    </a:lnTo>
                    <a:lnTo>
                      <a:pt x="868" y="148"/>
                    </a:lnTo>
                    <a:lnTo>
                      <a:pt x="852" y="140"/>
                    </a:lnTo>
                    <a:lnTo>
                      <a:pt x="842" y="138"/>
                    </a:lnTo>
                    <a:lnTo>
                      <a:pt x="799" y="120"/>
                    </a:lnTo>
                    <a:lnTo>
                      <a:pt x="717" y="71"/>
                    </a:lnTo>
                    <a:lnTo>
                      <a:pt x="680" y="42"/>
                    </a:lnTo>
                    <a:lnTo>
                      <a:pt x="659" y="27"/>
                    </a:lnTo>
                    <a:lnTo>
                      <a:pt x="613" y="3"/>
                    </a:lnTo>
                    <a:lnTo>
                      <a:pt x="589" y="0"/>
                    </a:lnTo>
                    <a:lnTo>
                      <a:pt x="564" y="0"/>
                    </a:lnTo>
                    <a:lnTo>
                      <a:pt x="533" y="9"/>
                    </a:lnTo>
                    <a:lnTo>
                      <a:pt x="484" y="20"/>
                    </a:lnTo>
                    <a:lnTo>
                      <a:pt x="435" y="25"/>
                    </a:lnTo>
                    <a:lnTo>
                      <a:pt x="390" y="37"/>
                    </a:lnTo>
                    <a:lnTo>
                      <a:pt x="345" y="49"/>
                    </a:lnTo>
                    <a:lnTo>
                      <a:pt x="315" y="62"/>
                    </a:lnTo>
                    <a:lnTo>
                      <a:pt x="263" y="97"/>
                    </a:lnTo>
                    <a:lnTo>
                      <a:pt x="239" y="114"/>
                    </a:lnTo>
                    <a:lnTo>
                      <a:pt x="236" y="134"/>
                    </a:lnTo>
                    <a:lnTo>
                      <a:pt x="239" y="166"/>
                    </a:lnTo>
                    <a:lnTo>
                      <a:pt x="236" y="186"/>
                    </a:lnTo>
                    <a:lnTo>
                      <a:pt x="232" y="196"/>
                    </a:lnTo>
                    <a:lnTo>
                      <a:pt x="230" y="202"/>
                    </a:lnTo>
                    <a:lnTo>
                      <a:pt x="222" y="210"/>
                    </a:lnTo>
                    <a:lnTo>
                      <a:pt x="214" y="212"/>
                    </a:lnTo>
                    <a:lnTo>
                      <a:pt x="200" y="230"/>
                    </a:lnTo>
                    <a:lnTo>
                      <a:pt x="178" y="269"/>
                    </a:lnTo>
                    <a:lnTo>
                      <a:pt x="154" y="333"/>
                    </a:lnTo>
                    <a:lnTo>
                      <a:pt x="142" y="374"/>
                    </a:lnTo>
                    <a:lnTo>
                      <a:pt x="122" y="429"/>
                    </a:lnTo>
                    <a:lnTo>
                      <a:pt x="73" y="530"/>
                    </a:lnTo>
                    <a:lnTo>
                      <a:pt x="44" y="578"/>
                    </a:lnTo>
                    <a:lnTo>
                      <a:pt x="20" y="615"/>
                    </a:lnTo>
                    <a:lnTo>
                      <a:pt x="4" y="651"/>
                    </a:lnTo>
                    <a:lnTo>
                      <a:pt x="0" y="668"/>
                    </a:lnTo>
                    <a:lnTo>
                      <a:pt x="4" y="684"/>
                    </a:lnTo>
                    <a:lnTo>
                      <a:pt x="11" y="693"/>
                    </a:lnTo>
                    <a:lnTo>
                      <a:pt x="20" y="693"/>
                    </a:lnTo>
                    <a:lnTo>
                      <a:pt x="80" y="706"/>
                    </a:lnTo>
                    <a:lnTo>
                      <a:pt x="196" y="730"/>
                    </a:lnTo>
                    <a:lnTo>
                      <a:pt x="256" y="733"/>
                    </a:lnTo>
                    <a:lnTo>
                      <a:pt x="305" y="730"/>
                    </a:lnTo>
                    <a:lnTo>
                      <a:pt x="402" y="722"/>
                    </a:lnTo>
                    <a:lnTo>
                      <a:pt x="451" y="724"/>
                    </a:lnTo>
                    <a:lnTo>
                      <a:pt x="479" y="729"/>
                    </a:lnTo>
                    <a:lnTo>
                      <a:pt x="508" y="733"/>
                    </a:lnTo>
                    <a:lnTo>
                      <a:pt x="573" y="742"/>
                    </a:lnTo>
                    <a:lnTo>
                      <a:pt x="638" y="742"/>
                    </a:lnTo>
                    <a:lnTo>
                      <a:pt x="671" y="742"/>
                    </a:lnTo>
                    <a:lnTo>
                      <a:pt x="704" y="733"/>
                    </a:lnTo>
                    <a:lnTo>
                      <a:pt x="721" y="726"/>
                    </a:lnTo>
                    <a:lnTo>
                      <a:pt x="741" y="701"/>
                    </a:lnTo>
                    <a:lnTo>
                      <a:pt x="744" y="684"/>
                    </a:lnTo>
                    <a:lnTo>
                      <a:pt x="744" y="660"/>
                    </a:lnTo>
                    <a:lnTo>
                      <a:pt x="752" y="635"/>
                    </a:lnTo>
                    <a:lnTo>
                      <a:pt x="753" y="629"/>
                    </a:lnTo>
                    <a:lnTo>
                      <a:pt x="763" y="619"/>
                    </a:lnTo>
                    <a:lnTo>
                      <a:pt x="769" y="619"/>
                    </a:lnTo>
                    <a:lnTo>
                      <a:pt x="801" y="590"/>
                    </a:lnTo>
                    <a:lnTo>
                      <a:pt x="834" y="562"/>
                    </a:lnTo>
                    <a:lnTo>
                      <a:pt x="845" y="550"/>
                    </a:lnTo>
                    <a:lnTo>
                      <a:pt x="849" y="537"/>
                    </a:lnTo>
                    <a:lnTo>
                      <a:pt x="855" y="526"/>
                    </a:lnTo>
                    <a:lnTo>
                      <a:pt x="858" y="498"/>
                    </a:lnTo>
                    <a:lnTo>
                      <a:pt x="858" y="481"/>
                    </a:lnTo>
                    <a:lnTo>
                      <a:pt x="870" y="446"/>
                    </a:lnTo>
                    <a:lnTo>
                      <a:pt x="883" y="380"/>
                    </a:lnTo>
                    <a:lnTo>
                      <a:pt x="891" y="279"/>
                    </a:lnTo>
                    <a:lnTo>
                      <a:pt x="891" y="212"/>
                    </a:lnTo>
                    <a:close/>
                  </a:path>
                </a:pathLst>
              </a:custGeom>
              <a:solidFill>
                <a:srgbClr val="3044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9" name="Freeform 10"/>
              <p:cNvSpPr>
                <a:spLocks/>
              </p:cNvSpPr>
              <p:nvPr/>
            </p:nvSpPr>
            <p:spPr bwMode="auto">
              <a:xfrm>
                <a:off x="5078817" y="6068808"/>
                <a:ext cx="238076" cy="484389"/>
              </a:xfrm>
              <a:custGeom>
                <a:avLst/>
                <a:gdLst>
                  <a:gd name="T0" fmla="*/ 2695 w 2775"/>
                  <a:gd name="T1" fmla="*/ 177 h 5644"/>
                  <a:gd name="T2" fmla="*/ 2611 w 2775"/>
                  <a:gd name="T3" fmla="*/ 45 h 5644"/>
                  <a:gd name="T4" fmla="*/ 2570 w 2775"/>
                  <a:gd name="T5" fmla="*/ 19 h 5644"/>
                  <a:gd name="T6" fmla="*/ 2483 w 2775"/>
                  <a:gd name="T7" fmla="*/ 3 h 5644"/>
                  <a:gd name="T8" fmla="*/ 2312 w 2775"/>
                  <a:gd name="T9" fmla="*/ 0 h 5644"/>
                  <a:gd name="T10" fmla="*/ 1841 w 2775"/>
                  <a:gd name="T11" fmla="*/ 13 h 5644"/>
                  <a:gd name="T12" fmla="*/ 1579 w 2775"/>
                  <a:gd name="T13" fmla="*/ 53 h 5644"/>
                  <a:gd name="T14" fmla="*/ 1389 w 2775"/>
                  <a:gd name="T15" fmla="*/ 109 h 5644"/>
                  <a:gd name="T16" fmla="*/ 1197 w 2775"/>
                  <a:gd name="T17" fmla="*/ 53 h 5644"/>
                  <a:gd name="T18" fmla="*/ 935 w 2775"/>
                  <a:gd name="T19" fmla="*/ 13 h 5644"/>
                  <a:gd name="T20" fmla="*/ 464 w 2775"/>
                  <a:gd name="T21" fmla="*/ 0 h 5644"/>
                  <a:gd name="T22" fmla="*/ 294 w 2775"/>
                  <a:gd name="T23" fmla="*/ 3 h 5644"/>
                  <a:gd name="T24" fmla="*/ 208 w 2775"/>
                  <a:gd name="T25" fmla="*/ 19 h 5644"/>
                  <a:gd name="T26" fmla="*/ 166 w 2775"/>
                  <a:gd name="T27" fmla="*/ 45 h 5644"/>
                  <a:gd name="T28" fmla="*/ 94 w 2775"/>
                  <a:gd name="T29" fmla="*/ 144 h 5644"/>
                  <a:gd name="T30" fmla="*/ 62 w 2775"/>
                  <a:gd name="T31" fmla="*/ 239 h 5644"/>
                  <a:gd name="T32" fmla="*/ 39 w 2775"/>
                  <a:gd name="T33" fmla="*/ 438 h 5644"/>
                  <a:gd name="T34" fmla="*/ 9 w 2775"/>
                  <a:gd name="T35" fmla="*/ 1535 h 5644"/>
                  <a:gd name="T36" fmla="*/ 0 w 2775"/>
                  <a:gd name="T37" fmla="*/ 4631 h 5644"/>
                  <a:gd name="T38" fmla="*/ 5 w 2775"/>
                  <a:gd name="T39" fmla="*/ 5258 h 5644"/>
                  <a:gd name="T40" fmla="*/ 67 w 2775"/>
                  <a:gd name="T41" fmla="*/ 5472 h 5644"/>
                  <a:gd name="T42" fmla="*/ 124 w 2775"/>
                  <a:gd name="T43" fmla="*/ 5577 h 5644"/>
                  <a:gd name="T44" fmla="*/ 150 w 2775"/>
                  <a:gd name="T45" fmla="*/ 5597 h 5644"/>
                  <a:gd name="T46" fmla="*/ 232 w 2775"/>
                  <a:gd name="T47" fmla="*/ 5602 h 5644"/>
                  <a:gd name="T48" fmla="*/ 375 w 2775"/>
                  <a:gd name="T49" fmla="*/ 5538 h 5644"/>
                  <a:gd name="T50" fmla="*/ 437 w 2775"/>
                  <a:gd name="T51" fmla="*/ 5525 h 5644"/>
                  <a:gd name="T52" fmla="*/ 562 w 2775"/>
                  <a:gd name="T53" fmla="*/ 5556 h 5644"/>
                  <a:gd name="T54" fmla="*/ 733 w 2775"/>
                  <a:gd name="T55" fmla="*/ 5633 h 5644"/>
                  <a:gd name="T56" fmla="*/ 810 w 2775"/>
                  <a:gd name="T57" fmla="*/ 5644 h 5644"/>
                  <a:gd name="T58" fmla="*/ 872 w 2775"/>
                  <a:gd name="T59" fmla="*/ 5628 h 5644"/>
                  <a:gd name="T60" fmla="*/ 939 w 2775"/>
                  <a:gd name="T61" fmla="*/ 5577 h 5644"/>
                  <a:gd name="T62" fmla="*/ 1014 w 2775"/>
                  <a:gd name="T63" fmla="*/ 5442 h 5644"/>
                  <a:gd name="T64" fmla="*/ 1029 w 2775"/>
                  <a:gd name="T65" fmla="*/ 5344 h 5644"/>
                  <a:gd name="T66" fmla="*/ 1118 w 2775"/>
                  <a:gd name="T67" fmla="*/ 4935 h 5644"/>
                  <a:gd name="T68" fmla="*/ 1153 w 2775"/>
                  <a:gd name="T69" fmla="*/ 4715 h 5644"/>
                  <a:gd name="T70" fmla="*/ 1140 w 2775"/>
                  <a:gd name="T71" fmla="*/ 3980 h 5644"/>
                  <a:gd name="T72" fmla="*/ 1160 w 2775"/>
                  <a:gd name="T73" fmla="*/ 2810 h 5644"/>
                  <a:gd name="T74" fmla="*/ 1177 w 2775"/>
                  <a:gd name="T75" fmla="*/ 2583 h 5644"/>
                  <a:gd name="T76" fmla="*/ 1243 w 2775"/>
                  <a:gd name="T77" fmla="*/ 2334 h 5644"/>
                  <a:gd name="T78" fmla="*/ 1389 w 2775"/>
                  <a:gd name="T79" fmla="*/ 1924 h 5644"/>
                  <a:gd name="T80" fmla="*/ 1528 w 2775"/>
                  <a:gd name="T81" fmla="*/ 2331 h 5644"/>
                  <a:gd name="T82" fmla="*/ 1600 w 2775"/>
                  <a:gd name="T83" fmla="*/ 2583 h 5644"/>
                  <a:gd name="T84" fmla="*/ 1616 w 2775"/>
                  <a:gd name="T85" fmla="*/ 2814 h 5644"/>
                  <a:gd name="T86" fmla="*/ 1636 w 2775"/>
                  <a:gd name="T87" fmla="*/ 3986 h 5644"/>
                  <a:gd name="T88" fmla="*/ 1625 w 2775"/>
                  <a:gd name="T89" fmla="*/ 4715 h 5644"/>
                  <a:gd name="T90" fmla="*/ 1659 w 2775"/>
                  <a:gd name="T91" fmla="*/ 4935 h 5644"/>
                  <a:gd name="T92" fmla="*/ 1747 w 2775"/>
                  <a:gd name="T93" fmla="*/ 5344 h 5644"/>
                  <a:gd name="T94" fmla="*/ 1760 w 2775"/>
                  <a:gd name="T95" fmla="*/ 5442 h 5644"/>
                  <a:gd name="T96" fmla="*/ 1832 w 2775"/>
                  <a:gd name="T97" fmla="*/ 5577 h 5644"/>
                  <a:gd name="T98" fmla="*/ 1901 w 2775"/>
                  <a:gd name="T99" fmla="*/ 5628 h 5644"/>
                  <a:gd name="T100" fmla="*/ 1966 w 2775"/>
                  <a:gd name="T101" fmla="*/ 5644 h 5644"/>
                  <a:gd name="T102" fmla="*/ 2042 w 2775"/>
                  <a:gd name="T103" fmla="*/ 5633 h 5644"/>
                  <a:gd name="T104" fmla="*/ 2214 w 2775"/>
                  <a:gd name="T105" fmla="*/ 5556 h 5644"/>
                  <a:gd name="T106" fmla="*/ 2339 w 2775"/>
                  <a:gd name="T107" fmla="*/ 5525 h 5644"/>
                  <a:gd name="T108" fmla="*/ 2401 w 2775"/>
                  <a:gd name="T109" fmla="*/ 5538 h 5644"/>
                  <a:gd name="T110" fmla="*/ 2548 w 2775"/>
                  <a:gd name="T111" fmla="*/ 5602 h 5644"/>
                  <a:gd name="T112" fmla="*/ 2627 w 2775"/>
                  <a:gd name="T113" fmla="*/ 5597 h 5644"/>
                  <a:gd name="T114" fmla="*/ 2662 w 2775"/>
                  <a:gd name="T115" fmla="*/ 5564 h 5644"/>
                  <a:gd name="T116" fmla="*/ 2748 w 2775"/>
                  <a:gd name="T117" fmla="*/ 5358 h 5644"/>
                  <a:gd name="T118" fmla="*/ 2771 w 2775"/>
                  <a:gd name="T119" fmla="*/ 5227 h 5644"/>
                  <a:gd name="T120" fmla="*/ 2775 w 2775"/>
                  <a:gd name="T121" fmla="*/ 2398 h 5644"/>
                  <a:gd name="T122" fmla="*/ 2754 w 2775"/>
                  <a:gd name="T123" fmla="*/ 814 h 5644"/>
                  <a:gd name="T124" fmla="*/ 2722 w 2775"/>
                  <a:gd name="T125" fmla="*/ 279 h 5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775" h="5644">
                    <a:moveTo>
                      <a:pt x="2715" y="239"/>
                    </a:moveTo>
                    <a:lnTo>
                      <a:pt x="2695" y="177"/>
                    </a:lnTo>
                    <a:lnTo>
                      <a:pt x="2652" y="91"/>
                    </a:lnTo>
                    <a:lnTo>
                      <a:pt x="2611" y="45"/>
                    </a:lnTo>
                    <a:lnTo>
                      <a:pt x="2584" y="27"/>
                    </a:lnTo>
                    <a:lnTo>
                      <a:pt x="2570" y="19"/>
                    </a:lnTo>
                    <a:lnTo>
                      <a:pt x="2536" y="9"/>
                    </a:lnTo>
                    <a:lnTo>
                      <a:pt x="2483" y="3"/>
                    </a:lnTo>
                    <a:lnTo>
                      <a:pt x="2446" y="3"/>
                    </a:lnTo>
                    <a:lnTo>
                      <a:pt x="2312" y="0"/>
                    </a:lnTo>
                    <a:lnTo>
                      <a:pt x="2042" y="0"/>
                    </a:lnTo>
                    <a:lnTo>
                      <a:pt x="1841" y="13"/>
                    </a:lnTo>
                    <a:lnTo>
                      <a:pt x="1710" y="29"/>
                    </a:lnTo>
                    <a:lnTo>
                      <a:pt x="1579" y="53"/>
                    </a:lnTo>
                    <a:lnTo>
                      <a:pt x="1451" y="88"/>
                    </a:lnTo>
                    <a:lnTo>
                      <a:pt x="1389" y="109"/>
                    </a:lnTo>
                    <a:lnTo>
                      <a:pt x="1325" y="88"/>
                    </a:lnTo>
                    <a:lnTo>
                      <a:pt x="1197" y="53"/>
                    </a:lnTo>
                    <a:lnTo>
                      <a:pt x="1068" y="29"/>
                    </a:lnTo>
                    <a:lnTo>
                      <a:pt x="935" y="13"/>
                    </a:lnTo>
                    <a:lnTo>
                      <a:pt x="735" y="0"/>
                    </a:lnTo>
                    <a:lnTo>
                      <a:pt x="464" y="0"/>
                    </a:lnTo>
                    <a:lnTo>
                      <a:pt x="330" y="3"/>
                    </a:lnTo>
                    <a:lnTo>
                      <a:pt x="294" y="3"/>
                    </a:lnTo>
                    <a:lnTo>
                      <a:pt x="241" y="9"/>
                    </a:lnTo>
                    <a:lnTo>
                      <a:pt x="208" y="19"/>
                    </a:lnTo>
                    <a:lnTo>
                      <a:pt x="192" y="27"/>
                    </a:lnTo>
                    <a:lnTo>
                      <a:pt x="166" y="45"/>
                    </a:lnTo>
                    <a:lnTo>
                      <a:pt x="124" y="88"/>
                    </a:lnTo>
                    <a:lnTo>
                      <a:pt x="94" y="144"/>
                    </a:lnTo>
                    <a:lnTo>
                      <a:pt x="71" y="206"/>
                    </a:lnTo>
                    <a:lnTo>
                      <a:pt x="62" y="239"/>
                    </a:lnTo>
                    <a:lnTo>
                      <a:pt x="54" y="279"/>
                    </a:lnTo>
                    <a:lnTo>
                      <a:pt x="39" y="438"/>
                    </a:lnTo>
                    <a:lnTo>
                      <a:pt x="23" y="814"/>
                    </a:lnTo>
                    <a:lnTo>
                      <a:pt x="9" y="1535"/>
                    </a:lnTo>
                    <a:lnTo>
                      <a:pt x="0" y="2398"/>
                    </a:lnTo>
                    <a:lnTo>
                      <a:pt x="0" y="4631"/>
                    </a:lnTo>
                    <a:lnTo>
                      <a:pt x="5" y="5227"/>
                    </a:lnTo>
                    <a:lnTo>
                      <a:pt x="5" y="5258"/>
                    </a:lnTo>
                    <a:lnTo>
                      <a:pt x="26" y="5358"/>
                    </a:lnTo>
                    <a:lnTo>
                      <a:pt x="67" y="5472"/>
                    </a:lnTo>
                    <a:lnTo>
                      <a:pt x="101" y="5544"/>
                    </a:lnTo>
                    <a:lnTo>
                      <a:pt x="124" y="5577"/>
                    </a:lnTo>
                    <a:lnTo>
                      <a:pt x="134" y="5586"/>
                    </a:lnTo>
                    <a:lnTo>
                      <a:pt x="150" y="5597"/>
                    </a:lnTo>
                    <a:lnTo>
                      <a:pt x="182" y="5606"/>
                    </a:lnTo>
                    <a:lnTo>
                      <a:pt x="232" y="5602"/>
                    </a:lnTo>
                    <a:lnTo>
                      <a:pt x="303" y="5572"/>
                    </a:lnTo>
                    <a:lnTo>
                      <a:pt x="375" y="5538"/>
                    </a:lnTo>
                    <a:lnTo>
                      <a:pt x="412" y="5528"/>
                    </a:lnTo>
                    <a:lnTo>
                      <a:pt x="437" y="5525"/>
                    </a:lnTo>
                    <a:lnTo>
                      <a:pt x="489" y="5531"/>
                    </a:lnTo>
                    <a:lnTo>
                      <a:pt x="562" y="5556"/>
                    </a:lnTo>
                    <a:lnTo>
                      <a:pt x="660" y="5605"/>
                    </a:lnTo>
                    <a:lnTo>
                      <a:pt x="733" y="5633"/>
                    </a:lnTo>
                    <a:lnTo>
                      <a:pt x="785" y="5644"/>
                    </a:lnTo>
                    <a:lnTo>
                      <a:pt x="810" y="5644"/>
                    </a:lnTo>
                    <a:lnTo>
                      <a:pt x="831" y="5641"/>
                    </a:lnTo>
                    <a:lnTo>
                      <a:pt x="872" y="5628"/>
                    </a:lnTo>
                    <a:lnTo>
                      <a:pt x="906" y="5606"/>
                    </a:lnTo>
                    <a:lnTo>
                      <a:pt x="939" y="5577"/>
                    </a:lnTo>
                    <a:lnTo>
                      <a:pt x="978" y="5524"/>
                    </a:lnTo>
                    <a:lnTo>
                      <a:pt x="1014" y="5442"/>
                    </a:lnTo>
                    <a:lnTo>
                      <a:pt x="1021" y="5399"/>
                    </a:lnTo>
                    <a:lnTo>
                      <a:pt x="1029" y="5344"/>
                    </a:lnTo>
                    <a:lnTo>
                      <a:pt x="1069" y="5155"/>
                    </a:lnTo>
                    <a:lnTo>
                      <a:pt x="1118" y="4935"/>
                    </a:lnTo>
                    <a:lnTo>
                      <a:pt x="1151" y="4758"/>
                    </a:lnTo>
                    <a:lnTo>
                      <a:pt x="1153" y="4715"/>
                    </a:lnTo>
                    <a:lnTo>
                      <a:pt x="1144" y="4579"/>
                    </a:lnTo>
                    <a:lnTo>
                      <a:pt x="1140" y="3980"/>
                    </a:lnTo>
                    <a:lnTo>
                      <a:pt x="1148" y="3253"/>
                    </a:lnTo>
                    <a:lnTo>
                      <a:pt x="1160" y="2810"/>
                    </a:lnTo>
                    <a:lnTo>
                      <a:pt x="1171" y="2622"/>
                    </a:lnTo>
                    <a:lnTo>
                      <a:pt x="1177" y="2583"/>
                    </a:lnTo>
                    <a:lnTo>
                      <a:pt x="1194" y="2498"/>
                    </a:lnTo>
                    <a:lnTo>
                      <a:pt x="1243" y="2334"/>
                    </a:lnTo>
                    <a:lnTo>
                      <a:pt x="1334" y="2092"/>
                    </a:lnTo>
                    <a:lnTo>
                      <a:pt x="1389" y="1924"/>
                    </a:lnTo>
                    <a:lnTo>
                      <a:pt x="1441" y="2088"/>
                    </a:lnTo>
                    <a:lnTo>
                      <a:pt x="1528" y="2331"/>
                    </a:lnTo>
                    <a:lnTo>
                      <a:pt x="1580" y="2498"/>
                    </a:lnTo>
                    <a:lnTo>
                      <a:pt x="1600" y="2583"/>
                    </a:lnTo>
                    <a:lnTo>
                      <a:pt x="1606" y="2624"/>
                    </a:lnTo>
                    <a:lnTo>
                      <a:pt x="1616" y="2814"/>
                    </a:lnTo>
                    <a:lnTo>
                      <a:pt x="1629" y="3259"/>
                    </a:lnTo>
                    <a:lnTo>
                      <a:pt x="1636" y="3986"/>
                    </a:lnTo>
                    <a:lnTo>
                      <a:pt x="1632" y="4582"/>
                    </a:lnTo>
                    <a:lnTo>
                      <a:pt x="1625" y="4715"/>
                    </a:lnTo>
                    <a:lnTo>
                      <a:pt x="1625" y="4758"/>
                    </a:lnTo>
                    <a:lnTo>
                      <a:pt x="1659" y="4935"/>
                    </a:lnTo>
                    <a:lnTo>
                      <a:pt x="1708" y="5155"/>
                    </a:lnTo>
                    <a:lnTo>
                      <a:pt x="1747" y="5344"/>
                    </a:lnTo>
                    <a:lnTo>
                      <a:pt x="1754" y="5399"/>
                    </a:lnTo>
                    <a:lnTo>
                      <a:pt x="1760" y="5442"/>
                    </a:lnTo>
                    <a:lnTo>
                      <a:pt x="1792" y="5524"/>
                    </a:lnTo>
                    <a:lnTo>
                      <a:pt x="1832" y="5577"/>
                    </a:lnTo>
                    <a:lnTo>
                      <a:pt x="1864" y="5606"/>
                    </a:lnTo>
                    <a:lnTo>
                      <a:pt x="1901" y="5628"/>
                    </a:lnTo>
                    <a:lnTo>
                      <a:pt x="1943" y="5641"/>
                    </a:lnTo>
                    <a:lnTo>
                      <a:pt x="1966" y="5644"/>
                    </a:lnTo>
                    <a:lnTo>
                      <a:pt x="1992" y="5644"/>
                    </a:lnTo>
                    <a:lnTo>
                      <a:pt x="2042" y="5633"/>
                    </a:lnTo>
                    <a:lnTo>
                      <a:pt x="2116" y="5605"/>
                    </a:lnTo>
                    <a:lnTo>
                      <a:pt x="2214" y="5556"/>
                    </a:lnTo>
                    <a:lnTo>
                      <a:pt x="2289" y="5531"/>
                    </a:lnTo>
                    <a:lnTo>
                      <a:pt x="2339" y="5525"/>
                    </a:lnTo>
                    <a:lnTo>
                      <a:pt x="2365" y="5528"/>
                    </a:lnTo>
                    <a:lnTo>
                      <a:pt x="2401" y="5538"/>
                    </a:lnTo>
                    <a:lnTo>
                      <a:pt x="2476" y="5572"/>
                    </a:lnTo>
                    <a:lnTo>
                      <a:pt x="2548" y="5602"/>
                    </a:lnTo>
                    <a:lnTo>
                      <a:pt x="2597" y="5606"/>
                    </a:lnTo>
                    <a:lnTo>
                      <a:pt x="2627" y="5597"/>
                    </a:lnTo>
                    <a:lnTo>
                      <a:pt x="2642" y="5586"/>
                    </a:lnTo>
                    <a:lnTo>
                      <a:pt x="2662" y="5564"/>
                    </a:lnTo>
                    <a:lnTo>
                      <a:pt x="2706" y="5472"/>
                    </a:lnTo>
                    <a:lnTo>
                      <a:pt x="2748" y="5358"/>
                    </a:lnTo>
                    <a:lnTo>
                      <a:pt x="2771" y="5258"/>
                    </a:lnTo>
                    <a:lnTo>
                      <a:pt x="2771" y="5227"/>
                    </a:lnTo>
                    <a:lnTo>
                      <a:pt x="2775" y="4631"/>
                    </a:lnTo>
                    <a:lnTo>
                      <a:pt x="2775" y="2398"/>
                    </a:lnTo>
                    <a:lnTo>
                      <a:pt x="2768" y="1535"/>
                    </a:lnTo>
                    <a:lnTo>
                      <a:pt x="2754" y="814"/>
                    </a:lnTo>
                    <a:lnTo>
                      <a:pt x="2737" y="438"/>
                    </a:lnTo>
                    <a:lnTo>
                      <a:pt x="2722" y="279"/>
                    </a:lnTo>
                    <a:lnTo>
                      <a:pt x="2715" y="239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1" name="Freeform 12"/>
              <p:cNvSpPr>
                <a:spLocks/>
              </p:cNvSpPr>
              <p:nvPr/>
            </p:nvSpPr>
            <p:spPr bwMode="auto">
              <a:xfrm>
                <a:off x="5316893" y="6111018"/>
                <a:ext cx="51219" cy="96260"/>
              </a:xfrm>
              <a:custGeom>
                <a:avLst/>
                <a:gdLst>
                  <a:gd name="T0" fmla="*/ 76 w 596"/>
                  <a:gd name="T1" fmla="*/ 350 h 1123"/>
                  <a:gd name="T2" fmla="*/ 76 w 596"/>
                  <a:gd name="T3" fmla="*/ 320 h 1123"/>
                  <a:gd name="T4" fmla="*/ 83 w 596"/>
                  <a:gd name="T5" fmla="*/ 258 h 1123"/>
                  <a:gd name="T6" fmla="*/ 101 w 596"/>
                  <a:gd name="T7" fmla="*/ 196 h 1123"/>
                  <a:gd name="T8" fmla="*/ 130 w 596"/>
                  <a:gd name="T9" fmla="*/ 140 h 1123"/>
                  <a:gd name="T10" fmla="*/ 150 w 596"/>
                  <a:gd name="T11" fmla="*/ 114 h 1123"/>
                  <a:gd name="T12" fmla="*/ 166 w 596"/>
                  <a:gd name="T13" fmla="*/ 97 h 1123"/>
                  <a:gd name="T14" fmla="*/ 202 w 596"/>
                  <a:gd name="T15" fmla="*/ 69 h 1123"/>
                  <a:gd name="T16" fmla="*/ 265 w 596"/>
                  <a:gd name="T17" fmla="*/ 38 h 1123"/>
                  <a:gd name="T18" fmla="*/ 312 w 596"/>
                  <a:gd name="T19" fmla="*/ 25 h 1123"/>
                  <a:gd name="T20" fmla="*/ 356 w 596"/>
                  <a:gd name="T21" fmla="*/ 14 h 1123"/>
                  <a:gd name="T22" fmla="*/ 451 w 596"/>
                  <a:gd name="T23" fmla="*/ 6 h 1123"/>
                  <a:gd name="T24" fmla="*/ 500 w 596"/>
                  <a:gd name="T25" fmla="*/ 0 h 1123"/>
                  <a:gd name="T26" fmla="*/ 518 w 596"/>
                  <a:gd name="T27" fmla="*/ 0 h 1123"/>
                  <a:gd name="T28" fmla="*/ 559 w 596"/>
                  <a:gd name="T29" fmla="*/ 7 h 1123"/>
                  <a:gd name="T30" fmla="*/ 573 w 596"/>
                  <a:gd name="T31" fmla="*/ 17 h 1123"/>
                  <a:gd name="T32" fmla="*/ 579 w 596"/>
                  <a:gd name="T33" fmla="*/ 25 h 1123"/>
                  <a:gd name="T34" fmla="*/ 587 w 596"/>
                  <a:gd name="T35" fmla="*/ 45 h 1123"/>
                  <a:gd name="T36" fmla="*/ 589 w 596"/>
                  <a:gd name="T37" fmla="*/ 58 h 1123"/>
                  <a:gd name="T38" fmla="*/ 593 w 596"/>
                  <a:gd name="T39" fmla="*/ 110 h 1123"/>
                  <a:gd name="T40" fmla="*/ 596 w 596"/>
                  <a:gd name="T41" fmla="*/ 210 h 1123"/>
                  <a:gd name="T42" fmla="*/ 585 w 596"/>
                  <a:gd name="T43" fmla="*/ 362 h 1123"/>
                  <a:gd name="T44" fmla="*/ 573 w 596"/>
                  <a:gd name="T45" fmla="*/ 464 h 1123"/>
                  <a:gd name="T46" fmla="*/ 566 w 596"/>
                  <a:gd name="T47" fmla="*/ 531 h 1123"/>
                  <a:gd name="T48" fmla="*/ 543 w 596"/>
                  <a:gd name="T49" fmla="*/ 628 h 1123"/>
                  <a:gd name="T50" fmla="*/ 517 w 596"/>
                  <a:gd name="T51" fmla="*/ 688 h 1123"/>
                  <a:gd name="T52" fmla="*/ 500 w 596"/>
                  <a:gd name="T53" fmla="*/ 717 h 1123"/>
                  <a:gd name="T54" fmla="*/ 487 w 596"/>
                  <a:gd name="T55" fmla="*/ 740 h 1123"/>
                  <a:gd name="T56" fmla="*/ 449 w 596"/>
                  <a:gd name="T57" fmla="*/ 779 h 1123"/>
                  <a:gd name="T58" fmla="*/ 426 w 596"/>
                  <a:gd name="T59" fmla="*/ 798 h 1123"/>
                  <a:gd name="T60" fmla="*/ 334 w 596"/>
                  <a:gd name="T61" fmla="*/ 887 h 1123"/>
                  <a:gd name="T62" fmla="*/ 138 w 596"/>
                  <a:gd name="T63" fmla="*/ 1050 h 1123"/>
                  <a:gd name="T64" fmla="*/ 36 w 596"/>
                  <a:gd name="T65" fmla="*/ 1123 h 1123"/>
                  <a:gd name="T66" fmla="*/ 22 w 596"/>
                  <a:gd name="T67" fmla="*/ 1107 h 1123"/>
                  <a:gd name="T68" fmla="*/ 6 w 596"/>
                  <a:gd name="T69" fmla="*/ 1067 h 1123"/>
                  <a:gd name="T70" fmla="*/ 0 w 596"/>
                  <a:gd name="T71" fmla="*/ 1021 h 1123"/>
                  <a:gd name="T72" fmla="*/ 6 w 596"/>
                  <a:gd name="T73" fmla="*/ 975 h 1123"/>
                  <a:gd name="T74" fmla="*/ 11 w 596"/>
                  <a:gd name="T75" fmla="*/ 953 h 1123"/>
                  <a:gd name="T76" fmla="*/ 24 w 596"/>
                  <a:gd name="T77" fmla="*/ 910 h 1123"/>
                  <a:gd name="T78" fmla="*/ 49 w 596"/>
                  <a:gd name="T79" fmla="*/ 825 h 1123"/>
                  <a:gd name="T80" fmla="*/ 52 w 596"/>
                  <a:gd name="T81" fmla="*/ 782 h 1123"/>
                  <a:gd name="T82" fmla="*/ 52 w 596"/>
                  <a:gd name="T83" fmla="*/ 745 h 1123"/>
                  <a:gd name="T84" fmla="*/ 60 w 596"/>
                  <a:gd name="T85" fmla="*/ 709 h 1123"/>
                  <a:gd name="T86" fmla="*/ 76 w 596"/>
                  <a:gd name="T87" fmla="*/ 673 h 1123"/>
                  <a:gd name="T88" fmla="*/ 92 w 596"/>
                  <a:gd name="T89" fmla="*/ 635 h 1123"/>
                  <a:gd name="T90" fmla="*/ 96 w 596"/>
                  <a:gd name="T91" fmla="*/ 586 h 1123"/>
                  <a:gd name="T92" fmla="*/ 92 w 596"/>
                  <a:gd name="T93" fmla="*/ 537 h 1123"/>
                  <a:gd name="T94" fmla="*/ 82 w 596"/>
                  <a:gd name="T95" fmla="*/ 498 h 1123"/>
                  <a:gd name="T96" fmla="*/ 76 w 596"/>
                  <a:gd name="T97" fmla="*/ 405 h 1123"/>
                  <a:gd name="T98" fmla="*/ 76 w 596"/>
                  <a:gd name="T99" fmla="*/ 350 h 1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96" h="1123">
                    <a:moveTo>
                      <a:pt x="76" y="350"/>
                    </a:moveTo>
                    <a:lnTo>
                      <a:pt x="76" y="320"/>
                    </a:lnTo>
                    <a:lnTo>
                      <a:pt x="83" y="258"/>
                    </a:lnTo>
                    <a:lnTo>
                      <a:pt x="101" y="196"/>
                    </a:lnTo>
                    <a:lnTo>
                      <a:pt x="130" y="140"/>
                    </a:lnTo>
                    <a:lnTo>
                      <a:pt x="150" y="114"/>
                    </a:lnTo>
                    <a:lnTo>
                      <a:pt x="166" y="97"/>
                    </a:lnTo>
                    <a:lnTo>
                      <a:pt x="202" y="69"/>
                    </a:lnTo>
                    <a:lnTo>
                      <a:pt x="265" y="38"/>
                    </a:lnTo>
                    <a:lnTo>
                      <a:pt x="312" y="25"/>
                    </a:lnTo>
                    <a:lnTo>
                      <a:pt x="356" y="14"/>
                    </a:lnTo>
                    <a:lnTo>
                      <a:pt x="451" y="6"/>
                    </a:lnTo>
                    <a:lnTo>
                      <a:pt x="500" y="0"/>
                    </a:lnTo>
                    <a:lnTo>
                      <a:pt x="518" y="0"/>
                    </a:lnTo>
                    <a:lnTo>
                      <a:pt x="559" y="7"/>
                    </a:lnTo>
                    <a:lnTo>
                      <a:pt x="573" y="17"/>
                    </a:lnTo>
                    <a:lnTo>
                      <a:pt x="579" y="25"/>
                    </a:lnTo>
                    <a:lnTo>
                      <a:pt x="587" y="45"/>
                    </a:lnTo>
                    <a:lnTo>
                      <a:pt x="589" y="58"/>
                    </a:lnTo>
                    <a:lnTo>
                      <a:pt x="593" y="110"/>
                    </a:lnTo>
                    <a:lnTo>
                      <a:pt x="596" y="210"/>
                    </a:lnTo>
                    <a:lnTo>
                      <a:pt x="585" y="362"/>
                    </a:lnTo>
                    <a:lnTo>
                      <a:pt x="573" y="464"/>
                    </a:lnTo>
                    <a:lnTo>
                      <a:pt x="566" y="531"/>
                    </a:lnTo>
                    <a:lnTo>
                      <a:pt x="543" y="628"/>
                    </a:lnTo>
                    <a:lnTo>
                      <a:pt x="517" y="688"/>
                    </a:lnTo>
                    <a:lnTo>
                      <a:pt x="500" y="717"/>
                    </a:lnTo>
                    <a:lnTo>
                      <a:pt x="487" y="740"/>
                    </a:lnTo>
                    <a:lnTo>
                      <a:pt x="449" y="779"/>
                    </a:lnTo>
                    <a:lnTo>
                      <a:pt x="426" y="798"/>
                    </a:lnTo>
                    <a:lnTo>
                      <a:pt x="334" y="887"/>
                    </a:lnTo>
                    <a:lnTo>
                      <a:pt x="138" y="1050"/>
                    </a:lnTo>
                    <a:lnTo>
                      <a:pt x="36" y="1123"/>
                    </a:lnTo>
                    <a:lnTo>
                      <a:pt x="22" y="1107"/>
                    </a:lnTo>
                    <a:lnTo>
                      <a:pt x="6" y="1067"/>
                    </a:lnTo>
                    <a:lnTo>
                      <a:pt x="0" y="1021"/>
                    </a:lnTo>
                    <a:lnTo>
                      <a:pt x="6" y="975"/>
                    </a:lnTo>
                    <a:lnTo>
                      <a:pt x="11" y="953"/>
                    </a:lnTo>
                    <a:lnTo>
                      <a:pt x="24" y="910"/>
                    </a:lnTo>
                    <a:lnTo>
                      <a:pt x="49" y="825"/>
                    </a:lnTo>
                    <a:lnTo>
                      <a:pt x="52" y="782"/>
                    </a:lnTo>
                    <a:lnTo>
                      <a:pt x="52" y="745"/>
                    </a:lnTo>
                    <a:lnTo>
                      <a:pt x="60" y="709"/>
                    </a:lnTo>
                    <a:lnTo>
                      <a:pt x="76" y="673"/>
                    </a:lnTo>
                    <a:lnTo>
                      <a:pt x="92" y="635"/>
                    </a:lnTo>
                    <a:lnTo>
                      <a:pt x="96" y="586"/>
                    </a:lnTo>
                    <a:lnTo>
                      <a:pt x="92" y="537"/>
                    </a:lnTo>
                    <a:lnTo>
                      <a:pt x="82" y="498"/>
                    </a:lnTo>
                    <a:lnTo>
                      <a:pt x="76" y="405"/>
                    </a:lnTo>
                    <a:lnTo>
                      <a:pt x="76" y="350"/>
                    </a:lnTo>
                    <a:close/>
                  </a:path>
                </a:pathLst>
              </a:custGeom>
              <a:solidFill>
                <a:srgbClr val="FDCC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2" name="Freeform 13"/>
              <p:cNvSpPr>
                <a:spLocks/>
              </p:cNvSpPr>
              <p:nvPr/>
            </p:nvSpPr>
            <p:spPr bwMode="auto">
              <a:xfrm>
                <a:off x="5296302" y="5777969"/>
                <a:ext cx="110931" cy="346433"/>
              </a:xfrm>
              <a:custGeom>
                <a:avLst/>
                <a:gdLst>
                  <a:gd name="T0" fmla="*/ 586 w 1293"/>
                  <a:gd name="T1" fmla="*/ 0 h 4037"/>
                  <a:gd name="T2" fmla="*/ 603 w 1293"/>
                  <a:gd name="T3" fmla="*/ 25 h 4037"/>
                  <a:gd name="T4" fmla="*/ 714 w 1293"/>
                  <a:gd name="T5" fmla="*/ 205 h 4037"/>
                  <a:gd name="T6" fmla="*/ 812 w 1293"/>
                  <a:gd name="T7" fmla="*/ 385 h 4037"/>
                  <a:gd name="T8" fmla="*/ 917 w 1293"/>
                  <a:gd name="T9" fmla="*/ 609 h 4037"/>
                  <a:gd name="T10" fmla="*/ 1015 w 1293"/>
                  <a:gd name="T11" fmla="*/ 868 h 4037"/>
                  <a:gd name="T12" fmla="*/ 1076 w 1293"/>
                  <a:gd name="T13" fmla="*/ 1080 h 4037"/>
                  <a:gd name="T14" fmla="*/ 1109 w 1293"/>
                  <a:gd name="T15" fmla="*/ 1229 h 4037"/>
                  <a:gd name="T16" fmla="*/ 1133 w 1293"/>
                  <a:gd name="T17" fmla="*/ 1380 h 4037"/>
                  <a:gd name="T18" fmla="*/ 1146 w 1293"/>
                  <a:gd name="T19" fmla="*/ 1534 h 4037"/>
                  <a:gd name="T20" fmla="*/ 1148 w 1293"/>
                  <a:gd name="T21" fmla="*/ 1612 h 4037"/>
                  <a:gd name="T22" fmla="*/ 1158 w 1293"/>
                  <a:gd name="T23" fmla="*/ 1672 h 4037"/>
                  <a:gd name="T24" fmla="*/ 1181 w 1293"/>
                  <a:gd name="T25" fmla="*/ 2044 h 4037"/>
                  <a:gd name="T26" fmla="*/ 1177 w 1293"/>
                  <a:gd name="T27" fmla="*/ 2277 h 4037"/>
                  <a:gd name="T28" fmla="*/ 1161 w 1293"/>
                  <a:gd name="T29" fmla="*/ 2435 h 4037"/>
                  <a:gd name="T30" fmla="*/ 1148 w 1293"/>
                  <a:gd name="T31" fmla="*/ 2514 h 4037"/>
                  <a:gd name="T32" fmla="*/ 1161 w 1293"/>
                  <a:gd name="T33" fmla="*/ 2540 h 4037"/>
                  <a:gd name="T34" fmla="*/ 1227 w 1293"/>
                  <a:gd name="T35" fmla="*/ 2712 h 4037"/>
                  <a:gd name="T36" fmla="*/ 1270 w 1293"/>
                  <a:gd name="T37" fmla="*/ 2873 h 4037"/>
                  <a:gd name="T38" fmla="*/ 1289 w 1293"/>
                  <a:gd name="T39" fmla="*/ 3010 h 4037"/>
                  <a:gd name="T40" fmla="*/ 1293 w 1293"/>
                  <a:gd name="T41" fmla="*/ 3103 h 4037"/>
                  <a:gd name="T42" fmla="*/ 1287 w 1293"/>
                  <a:gd name="T43" fmla="*/ 3200 h 4037"/>
                  <a:gd name="T44" fmla="*/ 1269 w 1293"/>
                  <a:gd name="T45" fmla="*/ 3295 h 4037"/>
                  <a:gd name="T46" fmla="*/ 1237 w 1293"/>
                  <a:gd name="T47" fmla="*/ 3387 h 4037"/>
                  <a:gd name="T48" fmla="*/ 1189 w 1293"/>
                  <a:gd name="T49" fmla="*/ 3475 h 4037"/>
                  <a:gd name="T50" fmla="*/ 1123 w 1293"/>
                  <a:gd name="T51" fmla="*/ 3557 h 4037"/>
                  <a:gd name="T52" fmla="*/ 1038 w 1293"/>
                  <a:gd name="T53" fmla="*/ 3629 h 4037"/>
                  <a:gd name="T54" fmla="*/ 985 w 1293"/>
                  <a:gd name="T55" fmla="*/ 3662 h 4037"/>
                  <a:gd name="T56" fmla="*/ 904 w 1293"/>
                  <a:gd name="T57" fmla="*/ 4037 h 4037"/>
                  <a:gd name="T58" fmla="*/ 359 w 1293"/>
                  <a:gd name="T59" fmla="*/ 3979 h 4037"/>
                  <a:gd name="T60" fmla="*/ 423 w 1293"/>
                  <a:gd name="T61" fmla="*/ 3605 h 4037"/>
                  <a:gd name="T62" fmla="*/ 418 w 1293"/>
                  <a:gd name="T63" fmla="*/ 3602 h 4037"/>
                  <a:gd name="T64" fmla="*/ 384 w 1293"/>
                  <a:gd name="T65" fmla="*/ 3569 h 4037"/>
                  <a:gd name="T66" fmla="*/ 359 w 1293"/>
                  <a:gd name="T67" fmla="*/ 3533 h 4037"/>
                  <a:gd name="T68" fmla="*/ 334 w 1293"/>
                  <a:gd name="T69" fmla="*/ 3481 h 4037"/>
                  <a:gd name="T70" fmla="*/ 320 w 1293"/>
                  <a:gd name="T71" fmla="*/ 3414 h 4037"/>
                  <a:gd name="T72" fmla="*/ 318 w 1293"/>
                  <a:gd name="T73" fmla="*/ 3332 h 4037"/>
                  <a:gd name="T74" fmla="*/ 338 w 1293"/>
                  <a:gd name="T75" fmla="*/ 3232 h 4037"/>
                  <a:gd name="T76" fmla="*/ 359 w 1293"/>
                  <a:gd name="T77" fmla="*/ 3174 h 4037"/>
                  <a:gd name="T78" fmla="*/ 350 w 1293"/>
                  <a:gd name="T79" fmla="*/ 3151 h 4037"/>
                  <a:gd name="T80" fmla="*/ 297 w 1293"/>
                  <a:gd name="T81" fmla="*/ 3001 h 4037"/>
                  <a:gd name="T82" fmla="*/ 253 w 1293"/>
                  <a:gd name="T83" fmla="*/ 2860 h 4037"/>
                  <a:gd name="T84" fmla="*/ 215 w 1293"/>
                  <a:gd name="T85" fmla="*/ 2694 h 4037"/>
                  <a:gd name="T86" fmla="*/ 189 w 1293"/>
                  <a:gd name="T87" fmla="*/ 2520 h 4037"/>
                  <a:gd name="T88" fmla="*/ 183 w 1293"/>
                  <a:gd name="T89" fmla="*/ 2389 h 4037"/>
                  <a:gd name="T90" fmla="*/ 187 w 1293"/>
                  <a:gd name="T91" fmla="*/ 2304 h 4037"/>
                  <a:gd name="T92" fmla="*/ 200 w 1293"/>
                  <a:gd name="T93" fmla="*/ 2224 h 4037"/>
                  <a:gd name="T94" fmla="*/ 222 w 1293"/>
                  <a:gd name="T95" fmla="*/ 2150 h 4037"/>
                  <a:gd name="T96" fmla="*/ 236 w 1293"/>
                  <a:gd name="T97" fmla="*/ 2116 h 4037"/>
                  <a:gd name="T98" fmla="*/ 235 w 1293"/>
                  <a:gd name="T99" fmla="*/ 2090 h 4037"/>
                  <a:gd name="T100" fmla="*/ 209 w 1293"/>
                  <a:gd name="T101" fmla="*/ 1852 h 4037"/>
                  <a:gd name="T102" fmla="*/ 168 w 1293"/>
                  <a:gd name="T103" fmla="*/ 1603 h 4037"/>
                  <a:gd name="T104" fmla="*/ 131 w 1293"/>
                  <a:gd name="T105" fmla="*/ 1439 h 4037"/>
                  <a:gd name="T106" fmla="*/ 86 w 1293"/>
                  <a:gd name="T107" fmla="*/ 1293 h 4037"/>
                  <a:gd name="T108" fmla="*/ 46 w 1293"/>
                  <a:gd name="T109" fmla="*/ 1210 h 4037"/>
                  <a:gd name="T110" fmla="*/ 16 w 1293"/>
                  <a:gd name="T111" fmla="*/ 1169 h 4037"/>
                  <a:gd name="T112" fmla="*/ 0 w 1293"/>
                  <a:gd name="T113" fmla="*/ 1155 h 4037"/>
                  <a:gd name="T114" fmla="*/ 586 w 1293"/>
                  <a:gd name="T115" fmla="*/ 0 h 4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293" h="4037">
                    <a:moveTo>
                      <a:pt x="586" y="0"/>
                    </a:moveTo>
                    <a:lnTo>
                      <a:pt x="603" y="25"/>
                    </a:lnTo>
                    <a:lnTo>
                      <a:pt x="714" y="205"/>
                    </a:lnTo>
                    <a:lnTo>
                      <a:pt x="812" y="385"/>
                    </a:lnTo>
                    <a:lnTo>
                      <a:pt x="917" y="609"/>
                    </a:lnTo>
                    <a:lnTo>
                      <a:pt x="1015" y="868"/>
                    </a:lnTo>
                    <a:lnTo>
                      <a:pt x="1076" y="1080"/>
                    </a:lnTo>
                    <a:lnTo>
                      <a:pt x="1109" y="1229"/>
                    </a:lnTo>
                    <a:lnTo>
                      <a:pt x="1133" y="1380"/>
                    </a:lnTo>
                    <a:lnTo>
                      <a:pt x="1146" y="1534"/>
                    </a:lnTo>
                    <a:lnTo>
                      <a:pt x="1148" y="1612"/>
                    </a:lnTo>
                    <a:lnTo>
                      <a:pt x="1158" y="1672"/>
                    </a:lnTo>
                    <a:lnTo>
                      <a:pt x="1181" y="2044"/>
                    </a:lnTo>
                    <a:lnTo>
                      <a:pt x="1177" y="2277"/>
                    </a:lnTo>
                    <a:lnTo>
                      <a:pt x="1161" y="2435"/>
                    </a:lnTo>
                    <a:lnTo>
                      <a:pt x="1148" y="2514"/>
                    </a:lnTo>
                    <a:lnTo>
                      <a:pt x="1161" y="2540"/>
                    </a:lnTo>
                    <a:lnTo>
                      <a:pt x="1227" y="2712"/>
                    </a:lnTo>
                    <a:lnTo>
                      <a:pt x="1270" y="2873"/>
                    </a:lnTo>
                    <a:lnTo>
                      <a:pt x="1289" y="3010"/>
                    </a:lnTo>
                    <a:lnTo>
                      <a:pt x="1293" y="3103"/>
                    </a:lnTo>
                    <a:lnTo>
                      <a:pt x="1287" y="3200"/>
                    </a:lnTo>
                    <a:lnTo>
                      <a:pt x="1269" y="3295"/>
                    </a:lnTo>
                    <a:lnTo>
                      <a:pt x="1237" y="3387"/>
                    </a:lnTo>
                    <a:lnTo>
                      <a:pt x="1189" y="3475"/>
                    </a:lnTo>
                    <a:lnTo>
                      <a:pt x="1123" y="3557"/>
                    </a:lnTo>
                    <a:lnTo>
                      <a:pt x="1038" y="3629"/>
                    </a:lnTo>
                    <a:lnTo>
                      <a:pt x="985" y="3662"/>
                    </a:lnTo>
                    <a:lnTo>
                      <a:pt x="904" y="4037"/>
                    </a:lnTo>
                    <a:lnTo>
                      <a:pt x="359" y="3979"/>
                    </a:lnTo>
                    <a:lnTo>
                      <a:pt x="423" y="3605"/>
                    </a:lnTo>
                    <a:lnTo>
                      <a:pt x="418" y="3602"/>
                    </a:lnTo>
                    <a:lnTo>
                      <a:pt x="384" y="3569"/>
                    </a:lnTo>
                    <a:lnTo>
                      <a:pt x="359" y="3533"/>
                    </a:lnTo>
                    <a:lnTo>
                      <a:pt x="334" y="3481"/>
                    </a:lnTo>
                    <a:lnTo>
                      <a:pt x="320" y="3414"/>
                    </a:lnTo>
                    <a:lnTo>
                      <a:pt x="318" y="3332"/>
                    </a:lnTo>
                    <a:lnTo>
                      <a:pt x="338" y="3232"/>
                    </a:lnTo>
                    <a:lnTo>
                      <a:pt x="359" y="3174"/>
                    </a:lnTo>
                    <a:lnTo>
                      <a:pt x="350" y="3151"/>
                    </a:lnTo>
                    <a:lnTo>
                      <a:pt x="297" y="3001"/>
                    </a:lnTo>
                    <a:lnTo>
                      <a:pt x="253" y="2860"/>
                    </a:lnTo>
                    <a:lnTo>
                      <a:pt x="215" y="2694"/>
                    </a:lnTo>
                    <a:lnTo>
                      <a:pt x="189" y="2520"/>
                    </a:lnTo>
                    <a:lnTo>
                      <a:pt x="183" y="2389"/>
                    </a:lnTo>
                    <a:lnTo>
                      <a:pt x="187" y="2304"/>
                    </a:lnTo>
                    <a:lnTo>
                      <a:pt x="200" y="2224"/>
                    </a:lnTo>
                    <a:lnTo>
                      <a:pt x="222" y="2150"/>
                    </a:lnTo>
                    <a:lnTo>
                      <a:pt x="236" y="2116"/>
                    </a:lnTo>
                    <a:lnTo>
                      <a:pt x="235" y="2090"/>
                    </a:lnTo>
                    <a:lnTo>
                      <a:pt x="209" y="1852"/>
                    </a:lnTo>
                    <a:lnTo>
                      <a:pt x="168" y="1603"/>
                    </a:lnTo>
                    <a:lnTo>
                      <a:pt x="131" y="1439"/>
                    </a:lnTo>
                    <a:lnTo>
                      <a:pt x="86" y="1293"/>
                    </a:lnTo>
                    <a:lnTo>
                      <a:pt x="46" y="1210"/>
                    </a:lnTo>
                    <a:lnTo>
                      <a:pt x="16" y="1169"/>
                    </a:lnTo>
                    <a:lnTo>
                      <a:pt x="0" y="1155"/>
                    </a:lnTo>
                    <a:lnTo>
                      <a:pt x="586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5" name="Freeform 16"/>
              <p:cNvSpPr>
                <a:spLocks/>
              </p:cNvSpPr>
              <p:nvPr/>
            </p:nvSpPr>
            <p:spPr bwMode="auto">
              <a:xfrm>
                <a:off x="5046901" y="5722890"/>
                <a:ext cx="299590" cy="370627"/>
              </a:xfrm>
              <a:custGeom>
                <a:avLst/>
                <a:gdLst>
                  <a:gd name="T0" fmla="*/ 3491 w 3491"/>
                  <a:gd name="T1" fmla="*/ 644 h 4322"/>
                  <a:gd name="T2" fmla="*/ 3475 w 3491"/>
                  <a:gd name="T3" fmla="*/ 617 h 4322"/>
                  <a:gd name="T4" fmla="*/ 3431 w 3491"/>
                  <a:gd name="T5" fmla="*/ 561 h 4322"/>
                  <a:gd name="T6" fmla="*/ 3338 w 3491"/>
                  <a:gd name="T7" fmla="*/ 476 h 4322"/>
                  <a:gd name="T8" fmla="*/ 3180 w 3491"/>
                  <a:gd name="T9" fmla="*/ 365 h 4322"/>
                  <a:gd name="T10" fmla="*/ 3000 w 3491"/>
                  <a:gd name="T11" fmla="*/ 260 h 4322"/>
                  <a:gd name="T12" fmla="*/ 2729 w 3491"/>
                  <a:gd name="T13" fmla="*/ 124 h 4322"/>
                  <a:gd name="T14" fmla="*/ 2470 w 3491"/>
                  <a:gd name="T15" fmla="*/ 12 h 4322"/>
                  <a:gd name="T16" fmla="*/ 2441 w 3491"/>
                  <a:gd name="T17" fmla="*/ 0 h 4322"/>
                  <a:gd name="T18" fmla="*/ 2027 w 3491"/>
                  <a:gd name="T19" fmla="*/ 0 h 4322"/>
                  <a:gd name="T20" fmla="*/ 1465 w 3491"/>
                  <a:gd name="T21" fmla="*/ 0 h 4322"/>
                  <a:gd name="T22" fmla="*/ 1050 w 3491"/>
                  <a:gd name="T23" fmla="*/ 0 h 4322"/>
                  <a:gd name="T24" fmla="*/ 1023 w 3491"/>
                  <a:gd name="T25" fmla="*/ 12 h 4322"/>
                  <a:gd name="T26" fmla="*/ 764 w 3491"/>
                  <a:gd name="T27" fmla="*/ 124 h 4322"/>
                  <a:gd name="T28" fmla="*/ 491 w 3491"/>
                  <a:gd name="T29" fmla="*/ 260 h 4322"/>
                  <a:gd name="T30" fmla="*/ 311 w 3491"/>
                  <a:gd name="T31" fmla="*/ 365 h 4322"/>
                  <a:gd name="T32" fmla="*/ 153 w 3491"/>
                  <a:gd name="T33" fmla="*/ 476 h 4322"/>
                  <a:gd name="T34" fmla="*/ 61 w 3491"/>
                  <a:gd name="T35" fmla="*/ 561 h 4322"/>
                  <a:gd name="T36" fmla="*/ 16 w 3491"/>
                  <a:gd name="T37" fmla="*/ 617 h 4322"/>
                  <a:gd name="T38" fmla="*/ 0 w 3491"/>
                  <a:gd name="T39" fmla="*/ 644 h 4322"/>
                  <a:gd name="T40" fmla="*/ 23 w 3491"/>
                  <a:gd name="T41" fmla="*/ 700 h 4322"/>
                  <a:gd name="T42" fmla="*/ 162 w 3491"/>
                  <a:gd name="T43" fmla="*/ 1085 h 4322"/>
                  <a:gd name="T44" fmla="*/ 281 w 3491"/>
                  <a:gd name="T45" fmla="*/ 1443 h 4322"/>
                  <a:gd name="T46" fmla="*/ 342 w 3491"/>
                  <a:gd name="T47" fmla="*/ 1645 h 4322"/>
                  <a:gd name="T48" fmla="*/ 415 w 3491"/>
                  <a:gd name="T49" fmla="*/ 2467 h 4322"/>
                  <a:gd name="T50" fmla="*/ 342 w 3491"/>
                  <a:gd name="T51" fmla="*/ 4030 h 4322"/>
                  <a:gd name="T52" fmla="*/ 332 w 3491"/>
                  <a:gd name="T53" fmla="*/ 4107 h 4322"/>
                  <a:gd name="T54" fmla="*/ 326 w 3491"/>
                  <a:gd name="T55" fmla="*/ 4254 h 4322"/>
                  <a:gd name="T56" fmla="*/ 326 w 3491"/>
                  <a:gd name="T57" fmla="*/ 4322 h 4322"/>
                  <a:gd name="T58" fmla="*/ 1458 w 3491"/>
                  <a:gd name="T59" fmla="*/ 4322 h 4322"/>
                  <a:gd name="T60" fmla="*/ 2019 w 3491"/>
                  <a:gd name="T61" fmla="*/ 4322 h 4322"/>
                  <a:gd name="T62" fmla="*/ 3150 w 3491"/>
                  <a:gd name="T63" fmla="*/ 4322 h 4322"/>
                  <a:gd name="T64" fmla="*/ 3154 w 3491"/>
                  <a:gd name="T65" fmla="*/ 4251 h 4322"/>
                  <a:gd name="T66" fmla="*/ 3145 w 3491"/>
                  <a:gd name="T67" fmla="*/ 4087 h 4322"/>
                  <a:gd name="T68" fmla="*/ 3121 w 3491"/>
                  <a:gd name="T69" fmla="*/ 3910 h 4322"/>
                  <a:gd name="T70" fmla="*/ 3088 w 3491"/>
                  <a:gd name="T71" fmla="*/ 3733 h 4322"/>
                  <a:gd name="T72" fmla="*/ 2990 w 3491"/>
                  <a:gd name="T73" fmla="*/ 3337 h 4322"/>
                  <a:gd name="T74" fmla="*/ 2963 w 3491"/>
                  <a:gd name="T75" fmla="*/ 3248 h 4322"/>
                  <a:gd name="T76" fmla="*/ 2951 w 3491"/>
                  <a:gd name="T77" fmla="*/ 3216 h 4322"/>
                  <a:gd name="T78" fmla="*/ 2934 w 3491"/>
                  <a:gd name="T79" fmla="*/ 3146 h 4322"/>
                  <a:gd name="T80" fmla="*/ 2916 w 3491"/>
                  <a:gd name="T81" fmla="*/ 3029 h 4322"/>
                  <a:gd name="T82" fmla="*/ 2912 w 3491"/>
                  <a:gd name="T83" fmla="*/ 2852 h 4322"/>
                  <a:gd name="T84" fmla="*/ 2927 w 3491"/>
                  <a:gd name="T85" fmla="*/ 2659 h 4322"/>
                  <a:gd name="T86" fmla="*/ 2954 w 3491"/>
                  <a:gd name="T87" fmla="*/ 2451 h 4322"/>
                  <a:gd name="T88" fmla="*/ 2994 w 3491"/>
                  <a:gd name="T89" fmla="*/ 2237 h 4322"/>
                  <a:gd name="T90" fmla="*/ 3072 w 3491"/>
                  <a:gd name="T91" fmla="*/ 1907 h 4322"/>
                  <a:gd name="T92" fmla="*/ 3194 w 3491"/>
                  <a:gd name="T93" fmla="*/ 1482 h 4322"/>
                  <a:gd name="T94" fmla="*/ 3318 w 3491"/>
                  <a:gd name="T95" fmla="*/ 1108 h 4322"/>
                  <a:gd name="T96" fmla="*/ 3467 w 3491"/>
                  <a:gd name="T97" fmla="*/ 705 h 4322"/>
                  <a:gd name="T98" fmla="*/ 3491 w 3491"/>
                  <a:gd name="T99" fmla="*/ 644 h 4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491" h="4322">
                    <a:moveTo>
                      <a:pt x="3491" y="644"/>
                    </a:moveTo>
                    <a:lnTo>
                      <a:pt x="3475" y="617"/>
                    </a:lnTo>
                    <a:lnTo>
                      <a:pt x="3431" y="561"/>
                    </a:lnTo>
                    <a:lnTo>
                      <a:pt x="3338" y="476"/>
                    </a:lnTo>
                    <a:lnTo>
                      <a:pt x="3180" y="365"/>
                    </a:lnTo>
                    <a:lnTo>
                      <a:pt x="3000" y="260"/>
                    </a:lnTo>
                    <a:lnTo>
                      <a:pt x="2729" y="124"/>
                    </a:lnTo>
                    <a:lnTo>
                      <a:pt x="2470" y="12"/>
                    </a:lnTo>
                    <a:lnTo>
                      <a:pt x="2441" y="0"/>
                    </a:lnTo>
                    <a:lnTo>
                      <a:pt x="2027" y="0"/>
                    </a:lnTo>
                    <a:lnTo>
                      <a:pt x="1465" y="0"/>
                    </a:lnTo>
                    <a:lnTo>
                      <a:pt x="1050" y="0"/>
                    </a:lnTo>
                    <a:lnTo>
                      <a:pt x="1023" y="12"/>
                    </a:lnTo>
                    <a:lnTo>
                      <a:pt x="764" y="124"/>
                    </a:lnTo>
                    <a:lnTo>
                      <a:pt x="491" y="260"/>
                    </a:lnTo>
                    <a:lnTo>
                      <a:pt x="311" y="365"/>
                    </a:lnTo>
                    <a:lnTo>
                      <a:pt x="153" y="476"/>
                    </a:lnTo>
                    <a:lnTo>
                      <a:pt x="61" y="561"/>
                    </a:lnTo>
                    <a:lnTo>
                      <a:pt x="16" y="617"/>
                    </a:lnTo>
                    <a:lnTo>
                      <a:pt x="0" y="644"/>
                    </a:lnTo>
                    <a:lnTo>
                      <a:pt x="23" y="700"/>
                    </a:lnTo>
                    <a:lnTo>
                      <a:pt x="162" y="1085"/>
                    </a:lnTo>
                    <a:lnTo>
                      <a:pt x="281" y="1443"/>
                    </a:lnTo>
                    <a:lnTo>
                      <a:pt x="342" y="1645"/>
                    </a:lnTo>
                    <a:lnTo>
                      <a:pt x="415" y="2467"/>
                    </a:lnTo>
                    <a:lnTo>
                      <a:pt x="342" y="4030"/>
                    </a:lnTo>
                    <a:lnTo>
                      <a:pt x="332" y="4107"/>
                    </a:lnTo>
                    <a:lnTo>
                      <a:pt x="326" y="4254"/>
                    </a:lnTo>
                    <a:lnTo>
                      <a:pt x="326" y="4322"/>
                    </a:lnTo>
                    <a:lnTo>
                      <a:pt x="1458" y="4322"/>
                    </a:lnTo>
                    <a:lnTo>
                      <a:pt x="2019" y="4322"/>
                    </a:lnTo>
                    <a:lnTo>
                      <a:pt x="3150" y="4322"/>
                    </a:lnTo>
                    <a:lnTo>
                      <a:pt x="3154" y="4251"/>
                    </a:lnTo>
                    <a:lnTo>
                      <a:pt x="3145" y="4087"/>
                    </a:lnTo>
                    <a:lnTo>
                      <a:pt x="3121" y="3910"/>
                    </a:lnTo>
                    <a:lnTo>
                      <a:pt x="3088" y="3733"/>
                    </a:lnTo>
                    <a:lnTo>
                      <a:pt x="2990" y="3337"/>
                    </a:lnTo>
                    <a:lnTo>
                      <a:pt x="2963" y="3248"/>
                    </a:lnTo>
                    <a:lnTo>
                      <a:pt x="2951" y="3216"/>
                    </a:lnTo>
                    <a:lnTo>
                      <a:pt x="2934" y="3146"/>
                    </a:lnTo>
                    <a:lnTo>
                      <a:pt x="2916" y="3029"/>
                    </a:lnTo>
                    <a:lnTo>
                      <a:pt x="2912" y="2852"/>
                    </a:lnTo>
                    <a:lnTo>
                      <a:pt x="2927" y="2659"/>
                    </a:lnTo>
                    <a:lnTo>
                      <a:pt x="2954" y="2451"/>
                    </a:lnTo>
                    <a:lnTo>
                      <a:pt x="2994" y="2237"/>
                    </a:lnTo>
                    <a:lnTo>
                      <a:pt x="3072" y="1907"/>
                    </a:lnTo>
                    <a:lnTo>
                      <a:pt x="3194" y="1482"/>
                    </a:lnTo>
                    <a:lnTo>
                      <a:pt x="3318" y="1108"/>
                    </a:lnTo>
                    <a:lnTo>
                      <a:pt x="3467" y="705"/>
                    </a:lnTo>
                    <a:lnTo>
                      <a:pt x="3491" y="644"/>
                    </a:lnTo>
                    <a:close/>
                  </a:path>
                </a:pathLst>
              </a:custGeom>
              <a:solidFill>
                <a:srgbClr val="49702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6" name="Freeform 17"/>
              <p:cNvSpPr>
                <a:spLocks/>
              </p:cNvSpPr>
              <p:nvPr/>
            </p:nvSpPr>
            <p:spPr bwMode="auto">
              <a:xfrm>
                <a:off x="5134153" y="5583905"/>
                <a:ext cx="123027" cy="143103"/>
              </a:xfrm>
              <a:custGeom>
                <a:avLst/>
                <a:gdLst>
                  <a:gd name="T0" fmla="*/ 1380 w 1433"/>
                  <a:gd name="T1" fmla="*/ 743 h 1667"/>
                  <a:gd name="T2" fmla="*/ 1335 w 1433"/>
                  <a:gd name="T3" fmla="*/ 749 h 1667"/>
                  <a:gd name="T4" fmla="*/ 1334 w 1433"/>
                  <a:gd name="T5" fmla="*/ 597 h 1667"/>
                  <a:gd name="T6" fmla="*/ 1298 w 1433"/>
                  <a:gd name="T7" fmla="*/ 413 h 1667"/>
                  <a:gd name="T8" fmla="*/ 1246 w 1433"/>
                  <a:gd name="T9" fmla="*/ 289 h 1667"/>
                  <a:gd name="T10" fmla="*/ 1175 w 1433"/>
                  <a:gd name="T11" fmla="*/ 188 h 1667"/>
                  <a:gd name="T12" fmla="*/ 1012 w 1433"/>
                  <a:gd name="T13" fmla="*/ 63 h 1667"/>
                  <a:gd name="T14" fmla="*/ 781 w 1433"/>
                  <a:gd name="T15" fmla="*/ 1 h 1667"/>
                  <a:gd name="T16" fmla="*/ 654 w 1433"/>
                  <a:gd name="T17" fmla="*/ 1 h 1667"/>
                  <a:gd name="T18" fmla="*/ 422 w 1433"/>
                  <a:gd name="T19" fmla="*/ 63 h 1667"/>
                  <a:gd name="T20" fmla="*/ 259 w 1433"/>
                  <a:gd name="T21" fmla="*/ 188 h 1667"/>
                  <a:gd name="T22" fmla="*/ 187 w 1433"/>
                  <a:gd name="T23" fmla="*/ 289 h 1667"/>
                  <a:gd name="T24" fmla="*/ 135 w 1433"/>
                  <a:gd name="T25" fmla="*/ 413 h 1667"/>
                  <a:gd name="T26" fmla="*/ 101 w 1433"/>
                  <a:gd name="T27" fmla="*/ 597 h 1667"/>
                  <a:gd name="T28" fmla="*/ 98 w 1433"/>
                  <a:gd name="T29" fmla="*/ 749 h 1667"/>
                  <a:gd name="T30" fmla="*/ 53 w 1433"/>
                  <a:gd name="T31" fmla="*/ 743 h 1667"/>
                  <a:gd name="T32" fmla="*/ 33 w 1433"/>
                  <a:gd name="T33" fmla="*/ 753 h 1667"/>
                  <a:gd name="T34" fmla="*/ 4 w 1433"/>
                  <a:gd name="T35" fmla="*/ 802 h 1667"/>
                  <a:gd name="T36" fmla="*/ 17 w 1433"/>
                  <a:gd name="T37" fmla="*/ 926 h 1667"/>
                  <a:gd name="T38" fmla="*/ 46 w 1433"/>
                  <a:gd name="T39" fmla="*/ 983 h 1667"/>
                  <a:gd name="T40" fmla="*/ 109 w 1433"/>
                  <a:gd name="T41" fmla="*/ 1057 h 1667"/>
                  <a:gd name="T42" fmla="*/ 163 w 1433"/>
                  <a:gd name="T43" fmla="*/ 1081 h 1667"/>
                  <a:gd name="T44" fmla="*/ 229 w 1433"/>
                  <a:gd name="T45" fmla="*/ 1254 h 1667"/>
                  <a:gd name="T46" fmla="*/ 350 w 1433"/>
                  <a:gd name="T47" fmla="*/ 1453 h 1667"/>
                  <a:gd name="T48" fmla="*/ 500 w 1433"/>
                  <a:gd name="T49" fmla="*/ 1597 h 1667"/>
                  <a:gd name="T50" fmla="*/ 671 w 1433"/>
                  <a:gd name="T51" fmla="*/ 1666 h 1667"/>
                  <a:gd name="T52" fmla="*/ 762 w 1433"/>
                  <a:gd name="T53" fmla="*/ 1666 h 1667"/>
                  <a:gd name="T54" fmla="*/ 933 w 1433"/>
                  <a:gd name="T55" fmla="*/ 1597 h 1667"/>
                  <a:gd name="T56" fmla="*/ 1084 w 1433"/>
                  <a:gd name="T57" fmla="*/ 1453 h 1667"/>
                  <a:gd name="T58" fmla="*/ 1204 w 1433"/>
                  <a:gd name="T59" fmla="*/ 1254 h 1667"/>
                  <a:gd name="T60" fmla="*/ 1270 w 1433"/>
                  <a:gd name="T61" fmla="*/ 1081 h 1667"/>
                  <a:gd name="T62" fmla="*/ 1321 w 1433"/>
                  <a:gd name="T63" fmla="*/ 1057 h 1667"/>
                  <a:gd name="T64" fmla="*/ 1387 w 1433"/>
                  <a:gd name="T65" fmla="*/ 983 h 1667"/>
                  <a:gd name="T66" fmla="*/ 1417 w 1433"/>
                  <a:gd name="T67" fmla="*/ 926 h 1667"/>
                  <a:gd name="T68" fmla="*/ 1430 w 1433"/>
                  <a:gd name="T69" fmla="*/ 802 h 1667"/>
                  <a:gd name="T70" fmla="*/ 1401 w 1433"/>
                  <a:gd name="T71" fmla="*/ 753 h 1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433" h="1667">
                    <a:moveTo>
                      <a:pt x="1393" y="749"/>
                    </a:moveTo>
                    <a:lnTo>
                      <a:pt x="1380" y="743"/>
                    </a:lnTo>
                    <a:lnTo>
                      <a:pt x="1348" y="743"/>
                    </a:lnTo>
                    <a:lnTo>
                      <a:pt x="1335" y="749"/>
                    </a:lnTo>
                    <a:lnTo>
                      <a:pt x="1335" y="682"/>
                    </a:lnTo>
                    <a:lnTo>
                      <a:pt x="1334" y="597"/>
                    </a:lnTo>
                    <a:lnTo>
                      <a:pt x="1316" y="484"/>
                    </a:lnTo>
                    <a:lnTo>
                      <a:pt x="1298" y="413"/>
                    </a:lnTo>
                    <a:lnTo>
                      <a:pt x="1275" y="348"/>
                    </a:lnTo>
                    <a:lnTo>
                      <a:pt x="1246" y="289"/>
                    </a:lnTo>
                    <a:lnTo>
                      <a:pt x="1213" y="236"/>
                    </a:lnTo>
                    <a:lnTo>
                      <a:pt x="1175" y="188"/>
                    </a:lnTo>
                    <a:lnTo>
                      <a:pt x="1110" y="127"/>
                    </a:lnTo>
                    <a:lnTo>
                      <a:pt x="1012" y="63"/>
                    </a:lnTo>
                    <a:lnTo>
                      <a:pt x="902" y="21"/>
                    </a:lnTo>
                    <a:lnTo>
                      <a:pt x="781" y="1"/>
                    </a:lnTo>
                    <a:lnTo>
                      <a:pt x="717" y="0"/>
                    </a:lnTo>
                    <a:lnTo>
                      <a:pt x="654" y="1"/>
                    </a:lnTo>
                    <a:lnTo>
                      <a:pt x="533" y="21"/>
                    </a:lnTo>
                    <a:lnTo>
                      <a:pt x="422" y="63"/>
                    </a:lnTo>
                    <a:lnTo>
                      <a:pt x="323" y="127"/>
                    </a:lnTo>
                    <a:lnTo>
                      <a:pt x="259" y="188"/>
                    </a:lnTo>
                    <a:lnTo>
                      <a:pt x="220" y="236"/>
                    </a:lnTo>
                    <a:lnTo>
                      <a:pt x="187" y="289"/>
                    </a:lnTo>
                    <a:lnTo>
                      <a:pt x="158" y="348"/>
                    </a:lnTo>
                    <a:lnTo>
                      <a:pt x="135" y="413"/>
                    </a:lnTo>
                    <a:lnTo>
                      <a:pt x="118" y="484"/>
                    </a:lnTo>
                    <a:lnTo>
                      <a:pt x="101" y="597"/>
                    </a:lnTo>
                    <a:lnTo>
                      <a:pt x="98" y="682"/>
                    </a:lnTo>
                    <a:lnTo>
                      <a:pt x="98" y="749"/>
                    </a:lnTo>
                    <a:lnTo>
                      <a:pt x="81" y="743"/>
                    </a:lnTo>
                    <a:lnTo>
                      <a:pt x="53" y="743"/>
                    </a:lnTo>
                    <a:lnTo>
                      <a:pt x="42" y="749"/>
                    </a:lnTo>
                    <a:lnTo>
                      <a:pt x="33" y="753"/>
                    </a:lnTo>
                    <a:lnTo>
                      <a:pt x="19" y="769"/>
                    </a:lnTo>
                    <a:lnTo>
                      <a:pt x="4" y="802"/>
                    </a:lnTo>
                    <a:lnTo>
                      <a:pt x="0" y="860"/>
                    </a:lnTo>
                    <a:lnTo>
                      <a:pt x="17" y="926"/>
                    </a:lnTo>
                    <a:lnTo>
                      <a:pt x="33" y="960"/>
                    </a:lnTo>
                    <a:lnTo>
                      <a:pt x="46" y="983"/>
                    </a:lnTo>
                    <a:lnTo>
                      <a:pt x="76" y="1025"/>
                    </a:lnTo>
                    <a:lnTo>
                      <a:pt x="109" y="1057"/>
                    </a:lnTo>
                    <a:lnTo>
                      <a:pt x="145" y="1077"/>
                    </a:lnTo>
                    <a:lnTo>
                      <a:pt x="163" y="1081"/>
                    </a:lnTo>
                    <a:lnTo>
                      <a:pt x="183" y="1140"/>
                    </a:lnTo>
                    <a:lnTo>
                      <a:pt x="229" y="1254"/>
                    </a:lnTo>
                    <a:lnTo>
                      <a:pt x="285" y="1359"/>
                    </a:lnTo>
                    <a:lnTo>
                      <a:pt x="350" y="1453"/>
                    </a:lnTo>
                    <a:lnTo>
                      <a:pt x="422" y="1532"/>
                    </a:lnTo>
                    <a:lnTo>
                      <a:pt x="500" y="1597"/>
                    </a:lnTo>
                    <a:lnTo>
                      <a:pt x="583" y="1641"/>
                    </a:lnTo>
                    <a:lnTo>
                      <a:pt x="671" y="1666"/>
                    </a:lnTo>
                    <a:lnTo>
                      <a:pt x="717" y="1667"/>
                    </a:lnTo>
                    <a:lnTo>
                      <a:pt x="762" y="1666"/>
                    </a:lnTo>
                    <a:lnTo>
                      <a:pt x="850" y="1641"/>
                    </a:lnTo>
                    <a:lnTo>
                      <a:pt x="933" y="1597"/>
                    </a:lnTo>
                    <a:lnTo>
                      <a:pt x="1012" y="1532"/>
                    </a:lnTo>
                    <a:lnTo>
                      <a:pt x="1084" y="1453"/>
                    </a:lnTo>
                    <a:lnTo>
                      <a:pt x="1148" y="1359"/>
                    </a:lnTo>
                    <a:lnTo>
                      <a:pt x="1204" y="1254"/>
                    </a:lnTo>
                    <a:lnTo>
                      <a:pt x="1251" y="1140"/>
                    </a:lnTo>
                    <a:lnTo>
                      <a:pt x="1270" y="1081"/>
                    </a:lnTo>
                    <a:lnTo>
                      <a:pt x="1286" y="1077"/>
                    </a:lnTo>
                    <a:lnTo>
                      <a:pt x="1321" y="1057"/>
                    </a:lnTo>
                    <a:lnTo>
                      <a:pt x="1355" y="1025"/>
                    </a:lnTo>
                    <a:lnTo>
                      <a:pt x="1387" y="983"/>
                    </a:lnTo>
                    <a:lnTo>
                      <a:pt x="1400" y="960"/>
                    </a:lnTo>
                    <a:lnTo>
                      <a:pt x="1417" y="926"/>
                    </a:lnTo>
                    <a:lnTo>
                      <a:pt x="1433" y="860"/>
                    </a:lnTo>
                    <a:lnTo>
                      <a:pt x="1430" y="802"/>
                    </a:lnTo>
                    <a:lnTo>
                      <a:pt x="1416" y="769"/>
                    </a:lnTo>
                    <a:lnTo>
                      <a:pt x="1401" y="753"/>
                    </a:lnTo>
                    <a:lnTo>
                      <a:pt x="1393" y="749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7" name="Freeform 18"/>
              <p:cNvSpPr>
                <a:spLocks/>
              </p:cNvSpPr>
              <p:nvPr/>
            </p:nvSpPr>
            <p:spPr bwMode="auto">
              <a:xfrm>
                <a:off x="5132866" y="5567175"/>
                <a:ext cx="127146" cy="56624"/>
              </a:xfrm>
              <a:custGeom>
                <a:avLst/>
                <a:gdLst>
                  <a:gd name="T0" fmla="*/ 1435 w 1482"/>
                  <a:gd name="T1" fmla="*/ 275 h 660"/>
                  <a:gd name="T2" fmla="*/ 1391 w 1482"/>
                  <a:gd name="T3" fmla="*/ 213 h 660"/>
                  <a:gd name="T4" fmla="*/ 1344 w 1482"/>
                  <a:gd name="T5" fmla="*/ 179 h 660"/>
                  <a:gd name="T6" fmla="*/ 1270 w 1482"/>
                  <a:gd name="T7" fmla="*/ 147 h 660"/>
                  <a:gd name="T8" fmla="*/ 1010 w 1482"/>
                  <a:gd name="T9" fmla="*/ 58 h 660"/>
                  <a:gd name="T10" fmla="*/ 841 w 1482"/>
                  <a:gd name="T11" fmla="*/ 12 h 660"/>
                  <a:gd name="T12" fmla="*/ 740 w 1482"/>
                  <a:gd name="T13" fmla="*/ 0 h 660"/>
                  <a:gd name="T14" fmla="*/ 725 w 1482"/>
                  <a:gd name="T15" fmla="*/ 0 h 660"/>
                  <a:gd name="T16" fmla="*/ 624 w 1482"/>
                  <a:gd name="T17" fmla="*/ 9 h 660"/>
                  <a:gd name="T18" fmla="*/ 457 w 1482"/>
                  <a:gd name="T19" fmla="*/ 58 h 660"/>
                  <a:gd name="T20" fmla="*/ 196 w 1482"/>
                  <a:gd name="T21" fmla="*/ 147 h 660"/>
                  <a:gd name="T22" fmla="*/ 123 w 1482"/>
                  <a:gd name="T23" fmla="*/ 179 h 660"/>
                  <a:gd name="T24" fmla="*/ 39 w 1482"/>
                  <a:gd name="T25" fmla="*/ 262 h 660"/>
                  <a:gd name="T26" fmla="*/ 13 w 1482"/>
                  <a:gd name="T27" fmla="*/ 330 h 660"/>
                  <a:gd name="T28" fmla="*/ 0 w 1482"/>
                  <a:gd name="T29" fmla="*/ 439 h 660"/>
                  <a:gd name="T30" fmla="*/ 7 w 1482"/>
                  <a:gd name="T31" fmla="*/ 516 h 660"/>
                  <a:gd name="T32" fmla="*/ 48 w 1482"/>
                  <a:gd name="T33" fmla="*/ 613 h 660"/>
                  <a:gd name="T34" fmla="*/ 72 w 1482"/>
                  <a:gd name="T35" fmla="*/ 647 h 660"/>
                  <a:gd name="T36" fmla="*/ 107 w 1482"/>
                  <a:gd name="T37" fmla="*/ 660 h 660"/>
                  <a:gd name="T38" fmla="*/ 138 w 1482"/>
                  <a:gd name="T39" fmla="*/ 651 h 660"/>
                  <a:gd name="T40" fmla="*/ 236 w 1482"/>
                  <a:gd name="T41" fmla="*/ 626 h 660"/>
                  <a:gd name="T42" fmla="*/ 334 w 1482"/>
                  <a:gd name="T43" fmla="*/ 595 h 660"/>
                  <a:gd name="T44" fmla="*/ 562 w 1482"/>
                  <a:gd name="T45" fmla="*/ 521 h 660"/>
                  <a:gd name="T46" fmla="*/ 674 w 1482"/>
                  <a:gd name="T47" fmla="*/ 501 h 660"/>
                  <a:gd name="T48" fmla="*/ 725 w 1482"/>
                  <a:gd name="T49" fmla="*/ 504 h 660"/>
                  <a:gd name="T50" fmla="*/ 740 w 1482"/>
                  <a:gd name="T51" fmla="*/ 521 h 660"/>
                  <a:gd name="T52" fmla="*/ 758 w 1482"/>
                  <a:gd name="T53" fmla="*/ 508 h 660"/>
                  <a:gd name="T54" fmla="*/ 802 w 1482"/>
                  <a:gd name="T55" fmla="*/ 501 h 660"/>
                  <a:gd name="T56" fmla="*/ 920 w 1482"/>
                  <a:gd name="T57" fmla="*/ 521 h 660"/>
                  <a:gd name="T58" fmla="*/ 1092 w 1482"/>
                  <a:gd name="T59" fmla="*/ 572 h 660"/>
                  <a:gd name="T60" fmla="*/ 1197 w 1482"/>
                  <a:gd name="T61" fmla="*/ 611 h 660"/>
                  <a:gd name="T62" fmla="*/ 1295 w 1482"/>
                  <a:gd name="T63" fmla="*/ 635 h 660"/>
                  <a:gd name="T64" fmla="*/ 1350 w 1482"/>
                  <a:gd name="T65" fmla="*/ 657 h 660"/>
                  <a:gd name="T66" fmla="*/ 1375 w 1482"/>
                  <a:gd name="T67" fmla="*/ 660 h 660"/>
                  <a:gd name="T68" fmla="*/ 1409 w 1482"/>
                  <a:gd name="T69" fmla="*/ 647 h 660"/>
                  <a:gd name="T70" fmla="*/ 1433 w 1482"/>
                  <a:gd name="T71" fmla="*/ 613 h 660"/>
                  <a:gd name="T72" fmla="*/ 1475 w 1482"/>
                  <a:gd name="T73" fmla="*/ 518 h 660"/>
                  <a:gd name="T74" fmla="*/ 1482 w 1482"/>
                  <a:gd name="T75" fmla="*/ 439 h 660"/>
                  <a:gd name="T76" fmla="*/ 1440 w 1482"/>
                  <a:gd name="T77" fmla="*/ 292 h 6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482" h="660">
                    <a:moveTo>
                      <a:pt x="1440" y="292"/>
                    </a:moveTo>
                    <a:lnTo>
                      <a:pt x="1435" y="275"/>
                    </a:lnTo>
                    <a:lnTo>
                      <a:pt x="1416" y="242"/>
                    </a:lnTo>
                    <a:lnTo>
                      <a:pt x="1391" y="213"/>
                    </a:lnTo>
                    <a:lnTo>
                      <a:pt x="1361" y="189"/>
                    </a:lnTo>
                    <a:lnTo>
                      <a:pt x="1344" y="179"/>
                    </a:lnTo>
                    <a:lnTo>
                      <a:pt x="1306" y="158"/>
                    </a:lnTo>
                    <a:lnTo>
                      <a:pt x="1270" y="147"/>
                    </a:lnTo>
                    <a:lnTo>
                      <a:pt x="1144" y="102"/>
                    </a:lnTo>
                    <a:lnTo>
                      <a:pt x="1010" y="58"/>
                    </a:lnTo>
                    <a:lnTo>
                      <a:pt x="942" y="37"/>
                    </a:lnTo>
                    <a:lnTo>
                      <a:pt x="841" y="12"/>
                    </a:lnTo>
                    <a:lnTo>
                      <a:pt x="775" y="1"/>
                    </a:lnTo>
                    <a:lnTo>
                      <a:pt x="740" y="0"/>
                    </a:lnTo>
                    <a:lnTo>
                      <a:pt x="733" y="0"/>
                    </a:lnTo>
                    <a:lnTo>
                      <a:pt x="725" y="0"/>
                    </a:lnTo>
                    <a:lnTo>
                      <a:pt x="691" y="1"/>
                    </a:lnTo>
                    <a:lnTo>
                      <a:pt x="624" y="9"/>
                    </a:lnTo>
                    <a:lnTo>
                      <a:pt x="523" y="33"/>
                    </a:lnTo>
                    <a:lnTo>
                      <a:pt x="457" y="58"/>
                    </a:lnTo>
                    <a:lnTo>
                      <a:pt x="326" y="98"/>
                    </a:lnTo>
                    <a:lnTo>
                      <a:pt x="196" y="147"/>
                    </a:lnTo>
                    <a:lnTo>
                      <a:pt x="159" y="158"/>
                    </a:lnTo>
                    <a:lnTo>
                      <a:pt x="123" y="179"/>
                    </a:lnTo>
                    <a:lnTo>
                      <a:pt x="88" y="204"/>
                    </a:lnTo>
                    <a:lnTo>
                      <a:pt x="39" y="262"/>
                    </a:lnTo>
                    <a:lnTo>
                      <a:pt x="25" y="292"/>
                    </a:lnTo>
                    <a:lnTo>
                      <a:pt x="13" y="330"/>
                    </a:lnTo>
                    <a:lnTo>
                      <a:pt x="2" y="403"/>
                    </a:lnTo>
                    <a:lnTo>
                      <a:pt x="0" y="439"/>
                    </a:lnTo>
                    <a:lnTo>
                      <a:pt x="0" y="464"/>
                    </a:lnTo>
                    <a:lnTo>
                      <a:pt x="7" y="516"/>
                    </a:lnTo>
                    <a:lnTo>
                      <a:pt x="23" y="566"/>
                    </a:lnTo>
                    <a:lnTo>
                      <a:pt x="48" y="613"/>
                    </a:lnTo>
                    <a:lnTo>
                      <a:pt x="65" y="635"/>
                    </a:lnTo>
                    <a:lnTo>
                      <a:pt x="72" y="647"/>
                    </a:lnTo>
                    <a:lnTo>
                      <a:pt x="94" y="658"/>
                    </a:lnTo>
                    <a:lnTo>
                      <a:pt x="107" y="660"/>
                    </a:lnTo>
                    <a:lnTo>
                      <a:pt x="123" y="655"/>
                    </a:lnTo>
                    <a:lnTo>
                      <a:pt x="138" y="651"/>
                    </a:lnTo>
                    <a:lnTo>
                      <a:pt x="187" y="635"/>
                    </a:lnTo>
                    <a:lnTo>
                      <a:pt x="236" y="626"/>
                    </a:lnTo>
                    <a:lnTo>
                      <a:pt x="285" y="611"/>
                    </a:lnTo>
                    <a:lnTo>
                      <a:pt x="334" y="595"/>
                    </a:lnTo>
                    <a:lnTo>
                      <a:pt x="448" y="557"/>
                    </a:lnTo>
                    <a:lnTo>
                      <a:pt x="562" y="521"/>
                    </a:lnTo>
                    <a:lnTo>
                      <a:pt x="598" y="510"/>
                    </a:lnTo>
                    <a:lnTo>
                      <a:pt x="674" y="501"/>
                    </a:lnTo>
                    <a:lnTo>
                      <a:pt x="716" y="504"/>
                    </a:lnTo>
                    <a:lnTo>
                      <a:pt x="725" y="504"/>
                    </a:lnTo>
                    <a:lnTo>
                      <a:pt x="733" y="513"/>
                    </a:lnTo>
                    <a:lnTo>
                      <a:pt x="740" y="521"/>
                    </a:lnTo>
                    <a:lnTo>
                      <a:pt x="749" y="513"/>
                    </a:lnTo>
                    <a:lnTo>
                      <a:pt x="758" y="508"/>
                    </a:lnTo>
                    <a:lnTo>
                      <a:pt x="765" y="504"/>
                    </a:lnTo>
                    <a:lnTo>
                      <a:pt x="802" y="501"/>
                    </a:lnTo>
                    <a:lnTo>
                      <a:pt x="883" y="510"/>
                    </a:lnTo>
                    <a:lnTo>
                      <a:pt x="920" y="521"/>
                    </a:lnTo>
                    <a:lnTo>
                      <a:pt x="977" y="539"/>
                    </a:lnTo>
                    <a:lnTo>
                      <a:pt x="1092" y="572"/>
                    </a:lnTo>
                    <a:lnTo>
                      <a:pt x="1148" y="595"/>
                    </a:lnTo>
                    <a:lnTo>
                      <a:pt x="1197" y="611"/>
                    </a:lnTo>
                    <a:lnTo>
                      <a:pt x="1246" y="626"/>
                    </a:lnTo>
                    <a:lnTo>
                      <a:pt x="1295" y="635"/>
                    </a:lnTo>
                    <a:lnTo>
                      <a:pt x="1344" y="651"/>
                    </a:lnTo>
                    <a:lnTo>
                      <a:pt x="1350" y="657"/>
                    </a:lnTo>
                    <a:lnTo>
                      <a:pt x="1364" y="660"/>
                    </a:lnTo>
                    <a:lnTo>
                      <a:pt x="1375" y="660"/>
                    </a:lnTo>
                    <a:lnTo>
                      <a:pt x="1388" y="658"/>
                    </a:lnTo>
                    <a:lnTo>
                      <a:pt x="1409" y="647"/>
                    </a:lnTo>
                    <a:lnTo>
                      <a:pt x="1416" y="635"/>
                    </a:lnTo>
                    <a:lnTo>
                      <a:pt x="1433" y="613"/>
                    </a:lnTo>
                    <a:lnTo>
                      <a:pt x="1459" y="567"/>
                    </a:lnTo>
                    <a:lnTo>
                      <a:pt x="1475" y="518"/>
                    </a:lnTo>
                    <a:lnTo>
                      <a:pt x="1481" y="467"/>
                    </a:lnTo>
                    <a:lnTo>
                      <a:pt x="1482" y="439"/>
                    </a:lnTo>
                    <a:lnTo>
                      <a:pt x="1462" y="366"/>
                    </a:lnTo>
                    <a:lnTo>
                      <a:pt x="1440" y="292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8" name="Freeform 19"/>
              <p:cNvSpPr>
                <a:spLocks/>
              </p:cNvSpPr>
              <p:nvPr/>
            </p:nvSpPr>
            <p:spPr bwMode="auto">
              <a:xfrm>
                <a:off x="5139816" y="5601406"/>
                <a:ext cx="111703" cy="32945"/>
              </a:xfrm>
              <a:custGeom>
                <a:avLst/>
                <a:gdLst>
                  <a:gd name="T0" fmla="*/ 1302 w 1302"/>
                  <a:gd name="T1" fmla="*/ 261 h 383"/>
                  <a:gd name="T2" fmla="*/ 1301 w 1302"/>
                  <a:gd name="T3" fmla="*/ 253 h 383"/>
                  <a:gd name="T4" fmla="*/ 1289 w 1302"/>
                  <a:gd name="T5" fmla="*/ 235 h 383"/>
                  <a:gd name="T6" fmla="*/ 1278 w 1302"/>
                  <a:gd name="T7" fmla="*/ 227 h 383"/>
                  <a:gd name="T8" fmla="*/ 1209 w 1302"/>
                  <a:gd name="T9" fmla="*/ 187 h 383"/>
                  <a:gd name="T10" fmla="*/ 1085 w 1302"/>
                  <a:gd name="T11" fmla="*/ 121 h 383"/>
                  <a:gd name="T12" fmla="*/ 975 w 1302"/>
                  <a:gd name="T13" fmla="*/ 73 h 383"/>
                  <a:gd name="T14" fmla="*/ 882 w 1302"/>
                  <a:gd name="T15" fmla="*/ 40 h 383"/>
                  <a:gd name="T16" fmla="*/ 769 w 1302"/>
                  <a:gd name="T17" fmla="*/ 10 h 383"/>
                  <a:gd name="T18" fmla="*/ 674 w 1302"/>
                  <a:gd name="T19" fmla="*/ 0 h 383"/>
                  <a:gd name="T20" fmla="*/ 651 w 1302"/>
                  <a:gd name="T21" fmla="*/ 0 h 383"/>
                  <a:gd name="T22" fmla="*/ 628 w 1302"/>
                  <a:gd name="T23" fmla="*/ 3 h 383"/>
                  <a:gd name="T24" fmla="*/ 532 w 1302"/>
                  <a:gd name="T25" fmla="*/ 14 h 383"/>
                  <a:gd name="T26" fmla="*/ 419 w 1302"/>
                  <a:gd name="T27" fmla="*/ 43 h 383"/>
                  <a:gd name="T28" fmla="*/ 326 w 1302"/>
                  <a:gd name="T29" fmla="*/ 75 h 383"/>
                  <a:gd name="T30" fmla="*/ 218 w 1302"/>
                  <a:gd name="T31" fmla="*/ 122 h 383"/>
                  <a:gd name="T32" fmla="*/ 92 w 1302"/>
                  <a:gd name="T33" fmla="*/ 187 h 383"/>
                  <a:gd name="T34" fmla="*/ 25 w 1302"/>
                  <a:gd name="T35" fmla="*/ 227 h 383"/>
                  <a:gd name="T36" fmla="*/ 12 w 1302"/>
                  <a:gd name="T37" fmla="*/ 240 h 383"/>
                  <a:gd name="T38" fmla="*/ 0 w 1302"/>
                  <a:gd name="T39" fmla="*/ 261 h 383"/>
                  <a:gd name="T40" fmla="*/ 0 w 1302"/>
                  <a:gd name="T41" fmla="*/ 285 h 383"/>
                  <a:gd name="T42" fmla="*/ 0 w 1302"/>
                  <a:gd name="T43" fmla="*/ 383 h 383"/>
                  <a:gd name="T44" fmla="*/ 59 w 1302"/>
                  <a:gd name="T45" fmla="*/ 364 h 383"/>
                  <a:gd name="T46" fmla="*/ 172 w 1302"/>
                  <a:gd name="T47" fmla="*/ 314 h 383"/>
                  <a:gd name="T48" fmla="*/ 281 w 1302"/>
                  <a:gd name="T49" fmla="*/ 253 h 383"/>
                  <a:gd name="T50" fmla="*/ 391 w 1302"/>
                  <a:gd name="T51" fmla="*/ 199 h 383"/>
                  <a:gd name="T52" fmla="*/ 447 w 1302"/>
                  <a:gd name="T53" fmla="*/ 178 h 383"/>
                  <a:gd name="T54" fmla="*/ 509 w 1302"/>
                  <a:gd name="T55" fmla="*/ 158 h 383"/>
                  <a:gd name="T56" fmla="*/ 569 w 1302"/>
                  <a:gd name="T57" fmla="*/ 138 h 383"/>
                  <a:gd name="T58" fmla="*/ 607 w 1302"/>
                  <a:gd name="T59" fmla="*/ 127 h 383"/>
                  <a:gd name="T60" fmla="*/ 643 w 1302"/>
                  <a:gd name="T61" fmla="*/ 114 h 383"/>
                  <a:gd name="T62" fmla="*/ 716 w 1302"/>
                  <a:gd name="T63" fmla="*/ 138 h 383"/>
                  <a:gd name="T64" fmla="*/ 776 w 1302"/>
                  <a:gd name="T65" fmla="*/ 158 h 383"/>
                  <a:gd name="T66" fmla="*/ 838 w 1302"/>
                  <a:gd name="T67" fmla="*/ 178 h 383"/>
                  <a:gd name="T68" fmla="*/ 895 w 1302"/>
                  <a:gd name="T69" fmla="*/ 199 h 383"/>
                  <a:gd name="T70" fmla="*/ 1004 w 1302"/>
                  <a:gd name="T71" fmla="*/ 253 h 383"/>
                  <a:gd name="T72" fmla="*/ 1113 w 1302"/>
                  <a:gd name="T73" fmla="*/ 314 h 383"/>
                  <a:gd name="T74" fmla="*/ 1226 w 1302"/>
                  <a:gd name="T75" fmla="*/ 364 h 383"/>
                  <a:gd name="T76" fmla="*/ 1286 w 1302"/>
                  <a:gd name="T77" fmla="*/ 383 h 383"/>
                  <a:gd name="T78" fmla="*/ 1286 w 1302"/>
                  <a:gd name="T79" fmla="*/ 285 h 383"/>
                  <a:gd name="T80" fmla="*/ 1296 w 1302"/>
                  <a:gd name="T81" fmla="*/ 278 h 383"/>
                  <a:gd name="T82" fmla="*/ 1302 w 1302"/>
                  <a:gd name="T83" fmla="*/ 266 h 383"/>
                  <a:gd name="T84" fmla="*/ 1302 w 1302"/>
                  <a:gd name="T85" fmla="*/ 261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02" h="383">
                    <a:moveTo>
                      <a:pt x="1302" y="261"/>
                    </a:moveTo>
                    <a:lnTo>
                      <a:pt x="1301" y="253"/>
                    </a:lnTo>
                    <a:lnTo>
                      <a:pt x="1289" y="235"/>
                    </a:lnTo>
                    <a:lnTo>
                      <a:pt x="1278" y="227"/>
                    </a:lnTo>
                    <a:lnTo>
                      <a:pt x="1209" y="187"/>
                    </a:lnTo>
                    <a:lnTo>
                      <a:pt x="1085" y="121"/>
                    </a:lnTo>
                    <a:lnTo>
                      <a:pt x="975" y="73"/>
                    </a:lnTo>
                    <a:lnTo>
                      <a:pt x="882" y="40"/>
                    </a:lnTo>
                    <a:lnTo>
                      <a:pt x="769" y="10"/>
                    </a:lnTo>
                    <a:lnTo>
                      <a:pt x="674" y="0"/>
                    </a:lnTo>
                    <a:lnTo>
                      <a:pt x="651" y="0"/>
                    </a:lnTo>
                    <a:lnTo>
                      <a:pt x="628" y="3"/>
                    </a:lnTo>
                    <a:lnTo>
                      <a:pt x="532" y="14"/>
                    </a:lnTo>
                    <a:lnTo>
                      <a:pt x="419" y="43"/>
                    </a:lnTo>
                    <a:lnTo>
                      <a:pt x="326" y="75"/>
                    </a:lnTo>
                    <a:lnTo>
                      <a:pt x="218" y="122"/>
                    </a:lnTo>
                    <a:lnTo>
                      <a:pt x="92" y="187"/>
                    </a:lnTo>
                    <a:lnTo>
                      <a:pt x="25" y="227"/>
                    </a:lnTo>
                    <a:lnTo>
                      <a:pt x="12" y="240"/>
                    </a:lnTo>
                    <a:lnTo>
                      <a:pt x="0" y="261"/>
                    </a:lnTo>
                    <a:lnTo>
                      <a:pt x="0" y="285"/>
                    </a:lnTo>
                    <a:lnTo>
                      <a:pt x="0" y="383"/>
                    </a:lnTo>
                    <a:lnTo>
                      <a:pt x="59" y="364"/>
                    </a:lnTo>
                    <a:lnTo>
                      <a:pt x="172" y="314"/>
                    </a:lnTo>
                    <a:lnTo>
                      <a:pt x="281" y="253"/>
                    </a:lnTo>
                    <a:lnTo>
                      <a:pt x="391" y="199"/>
                    </a:lnTo>
                    <a:lnTo>
                      <a:pt x="447" y="178"/>
                    </a:lnTo>
                    <a:lnTo>
                      <a:pt x="509" y="158"/>
                    </a:lnTo>
                    <a:lnTo>
                      <a:pt x="569" y="138"/>
                    </a:lnTo>
                    <a:lnTo>
                      <a:pt x="607" y="127"/>
                    </a:lnTo>
                    <a:lnTo>
                      <a:pt x="643" y="114"/>
                    </a:lnTo>
                    <a:lnTo>
                      <a:pt x="716" y="138"/>
                    </a:lnTo>
                    <a:lnTo>
                      <a:pt x="776" y="158"/>
                    </a:lnTo>
                    <a:lnTo>
                      <a:pt x="838" y="178"/>
                    </a:lnTo>
                    <a:lnTo>
                      <a:pt x="895" y="199"/>
                    </a:lnTo>
                    <a:lnTo>
                      <a:pt x="1004" y="253"/>
                    </a:lnTo>
                    <a:lnTo>
                      <a:pt x="1113" y="314"/>
                    </a:lnTo>
                    <a:lnTo>
                      <a:pt x="1226" y="364"/>
                    </a:lnTo>
                    <a:lnTo>
                      <a:pt x="1286" y="383"/>
                    </a:lnTo>
                    <a:lnTo>
                      <a:pt x="1286" y="285"/>
                    </a:lnTo>
                    <a:lnTo>
                      <a:pt x="1296" y="278"/>
                    </a:lnTo>
                    <a:lnTo>
                      <a:pt x="1302" y="266"/>
                    </a:lnTo>
                    <a:lnTo>
                      <a:pt x="1302" y="261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6" name="Freeform 27"/>
              <p:cNvSpPr>
                <a:spLocks/>
              </p:cNvSpPr>
              <p:nvPr/>
            </p:nvSpPr>
            <p:spPr bwMode="auto">
              <a:xfrm>
                <a:off x="5353441" y="5832533"/>
                <a:ext cx="44012" cy="93429"/>
              </a:xfrm>
              <a:custGeom>
                <a:avLst/>
                <a:gdLst>
                  <a:gd name="T0" fmla="*/ 285 w 513"/>
                  <a:gd name="T1" fmla="*/ 0 h 1090"/>
                  <a:gd name="T2" fmla="*/ 313 w 513"/>
                  <a:gd name="T3" fmla="*/ 75 h 1090"/>
                  <a:gd name="T4" fmla="*/ 438 w 513"/>
                  <a:gd name="T5" fmla="*/ 474 h 1090"/>
                  <a:gd name="T6" fmla="*/ 490 w 513"/>
                  <a:gd name="T7" fmla="*/ 687 h 1090"/>
                  <a:gd name="T8" fmla="*/ 510 w 513"/>
                  <a:gd name="T9" fmla="*/ 811 h 1090"/>
                  <a:gd name="T10" fmla="*/ 513 w 513"/>
                  <a:gd name="T11" fmla="*/ 863 h 1090"/>
                  <a:gd name="T12" fmla="*/ 513 w 513"/>
                  <a:gd name="T13" fmla="*/ 866 h 1090"/>
                  <a:gd name="T14" fmla="*/ 507 w 513"/>
                  <a:gd name="T15" fmla="*/ 899 h 1090"/>
                  <a:gd name="T16" fmla="*/ 480 w 513"/>
                  <a:gd name="T17" fmla="*/ 943 h 1090"/>
                  <a:gd name="T18" fmla="*/ 447 w 513"/>
                  <a:gd name="T19" fmla="*/ 979 h 1090"/>
                  <a:gd name="T20" fmla="*/ 398 w 513"/>
                  <a:gd name="T21" fmla="*/ 1020 h 1090"/>
                  <a:gd name="T22" fmla="*/ 329 w 513"/>
                  <a:gd name="T23" fmla="*/ 1066 h 1090"/>
                  <a:gd name="T24" fmla="*/ 285 w 513"/>
                  <a:gd name="T25" fmla="*/ 1090 h 1090"/>
                  <a:gd name="T26" fmla="*/ 259 w 513"/>
                  <a:gd name="T27" fmla="*/ 1007 h 1090"/>
                  <a:gd name="T28" fmla="*/ 125 w 513"/>
                  <a:gd name="T29" fmla="*/ 614 h 1090"/>
                  <a:gd name="T30" fmla="*/ 56 w 513"/>
                  <a:gd name="T31" fmla="*/ 444 h 1090"/>
                  <a:gd name="T32" fmla="*/ 16 w 513"/>
                  <a:gd name="T33" fmla="*/ 367 h 1090"/>
                  <a:gd name="T34" fmla="*/ 0 w 513"/>
                  <a:gd name="T35" fmla="*/ 350 h 1090"/>
                  <a:gd name="T36" fmla="*/ 285 w 513"/>
                  <a:gd name="T37" fmla="*/ 0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3" h="1090">
                    <a:moveTo>
                      <a:pt x="285" y="0"/>
                    </a:moveTo>
                    <a:lnTo>
                      <a:pt x="313" y="75"/>
                    </a:lnTo>
                    <a:lnTo>
                      <a:pt x="438" y="474"/>
                    </a:lnTo>
                    <a:lnTo>
                      <a:pt x="490" y="687"/>
                    </a:lnTo>
                    <a:lnTo>
                      <a:pt x="510" y="811"/>
                    </a:lnTo>
                    <a:lnTo>
                      <a:pt x="513" y="863"/>
                    </a:lnTo>
                    <a:lnTo>
                      <a:pt x="513" y="866"/>
                    </a:lnTo>
                    <a:lnTo>
                      <a:pt x="507" y="899"/>
                    </a:lnTo>
                    <a:lnTo>
                      <a:pt x="480" y="943"/>
                    </a:lnTo>
                    <a:lnTo>
                      <a:pt x="447" y="979"/>
                    </a:lnTo>
                    <a:lnTo>
                      <a:pt x="398" y="1020"/>
                    </a:lnTo>
                    <a:lnTo>
                      <a:pt x="329" y="1066"/>
                    </a:lnTo>
                    <a:lnTo>
                      <a:pt x="285" y="1090"/>
                    </a:lnTo>
                    <a:lnTo>
                      <a:pt x="259" y="1007"/>
                    </a:lnTo>
                    <a:lnTo>
                      <a:pt x="125" y="614"/>
                    </a:lnTo>
                    <a:lnTo>
                      <a:pt x="56" y="444"/>
                    </a:lnTo>
                    <a:lnTo>
                      <a:pt x="16" y="367"/>
                    </a:lnTo>
                    <a:lnTo>
                      <a:pt x="0" y="350"/>
                    </a:lnTo>
                    <a:lnTo>
                      <a:pt x="285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7" name="Freeform 28"/>
              <p:cNvSpPr>
                <a:spLocks/>
              </p:cNvSpPr>
              <p:nvPr/>
            </p:nvSpPr>
            <p:spPr bwMode="auto">
              <a:xfrm>
                <a:off x="5337483" y="5804479"/>
                <a:ext cx="42725" cy="65117"/>
              </a:xfrm>
              <a:custGeom>
                <a:avLst/>
                <a:gdLst>
                  <a:gd name="T0" fmla="*/ 310 w 497"/>
                  <a:gd name="T1" fmla="*/ 0 h 758"/>
                  <a:gd name="T2" fmla="*/ 328 w 497"/>
                  <a:gd name="T3" fmla="*/ 16 h 758"/>
                  <a:gd name="T4" fmla="*/ 423 w 497"/>
                  <a:gd name="T5" fmla="*/ 131 h 758"/>
                  <a:gd name="T6" fmla="*/ 467 w 497"/>
                  <a:gd name="T7" fmla="*/ 216 h 758"/>
                  <a:gd name="T8" fmla="*/ 490 w 497"/>
                  <a:gd name="T9" fmla="*/ 283 h 758"/>
                  <a:gd name="T10" fmla="*/ 497 w 497"/>
                  <a:gd name="T11" fmla="*/ 319 h 758"/>
                  <a:gd name="T12" fmla="*/ 488 w 497"/>
                  <a:gd name="T13" fmla="*/ 347 h 758"/>
                  <a:gd name="T14" fmla="*/ 397 w 497"/>
                  <a:gd name="T15" fmla="*/ 529 h 758"/>
                  <a:gd name="T16" fmla="*/ 315 w 497"/>
                  <a:gd name="T17" fmla="*/ 641 h 758"/>
                  <a:gd name="T18" fmla="*/ 245 w 497"/>
                  <a:gd name="T19" fmla="*/ 719 h 758"/>
                  <a:gd name="T20" fmla="*/ 203 w 497"/>
                  <a:gd name="T21" fmla="*/ 758 h 758"/>
                  <a:gd name="T22" fmla="*/ 0 w 497"/>
                  <a:gd name="T23" fmla="*/ 457 h 758"/>
                  <a:gd name="T24" fmla="*/ 40 w 497"/>
                  <a:gd name="T25" fmla="*/ 409 h 758"/>
                  <a:gd name="T26" fmla="*/ 220 w 497"/>
                  <a:gd name="T27" fmla="*/ 176 h 758"/>
                  <a:gd name="T28" fmla="*/ 288 w 497"/>
                  <a:gd name="T29" fmla="*/ 69 h 758"/>
                  <a:gd name="T30" fmla="*/ 310 w 497"/>
                  <a:gd name="T31" fmla="*/ 18 h 758"/>
                  <a:gd name="T32" fmla="*/ 310 w 497"/>
                  <a:gd name="T33" fmla="*/ 0 h 7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97" h="758">
                    <a:moveTo>
                      <a:pt x="310" y="0"/>
                    </a:moveTo>
                    <a:lnTo>
                      <a:pt x="328" y="16"/>
                    </a:lnTo>
                    <a:lnTo>
                      <a:pt x="423" y="131"/>
                    </a:lnTo>
                    <a:lnTo>
                      <a:pt x="467" y="216"/>
                    </a:lnTo>
                    <a:lnTo>
                      <a:pt x="490" y="283"/>
                    </a:lnTo>
                    <a:lnTo>
                      <a:pt x="497" y="319"/>
                    </a:lnTo>
                    <a:lnTo>
                      <a:pt x="488" y="347"/>
                    </a:lnTo>
                    <a:lnTo>
                      <a:pt x="397" y="529"/>
                    </a:lnTo>
                    <a:lnTo>
                      <a:pt x="315" y="641"/>
                    </a:lnTo>
                    <a:lnTo>
                      <a:pt x="245" y="719"/>
                    </a:lnTo>
                    <a:lnTo>
                      <a:pt x="203" y="758"/>
                    </a:lnTo>
                    <a:lnTo>
                      <a:pt x="0" y="457"/>
                    </a:lnTo>
                    <a:lnTo>
                      <a:pt x="40" y="409"/>
                    </a:lnTo>
                    <a:lnTo>
                      <a:pt x="220" y="176"/>
                    </a:lnTo>
                    <a:lnTo>
                      <a:pt x="288" y="69"/>
                    </a:lnTo>
                    <a:lnTo>
                      <a:pt x="310" y="18"/>
                    </a:lnTo>
                    <a:lnTo>
                      <a:pt x="310" y="0"/>
                    </a:lnTo>
                    <a:close/>
                  </a:path>
                </a:pathLst>
              </a:custGeom>
              <a:solidFill>
                <a:srgbClr val="283F1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4" name="Freeform 15"/>
              <p:cNvSpPr>
                <a:spLocks/>
              </p:cNvSpPr>
              <p:nvPr/>
            </p:nvSpPr>
            <p:spPr bwMode="auto">
              <a:xfrm>
                <a:off x="5134925" y="5695607"/>
                <a:ext cx="120196" cy="40666"/>
              </a:xfrm>
              <a:custGeom>
                <a:avLst/>
                <a:gdLst>
                  <a:gd name="T0" fmla="*/ 1204 w 1399"/>
                  <a:gd name="T1" fmla="*/ 0 h 472"/>
                  <a:gd name="T2" fmla="*/ 1147 w 1399"/>
                  <a:gd name="T3" fmla="*/ 26 h 472"/>
                  <a:gd name="T4" fmla="*/ 1026 w 1399"/>
                  <a:gd name="T5" fmla="*/ 62 h 472"/>
                  <a:gd name="T6" fmla="*/ 900 w 1399"/>
                  <a:gd name="T7" fmla="*/ 82 h 472"/>
                  <a:gd name="T8" fmla="*/ 774 w 1399"/>
                  <a:gd name="T9" fmla="*/ 93 h 472"/>
                  <a:gd name="T10" fmla="*/ 715 w 1399"/>
                  <a:gd name="T11" fmla="*/ 98 h 472"/>
                  <a:gd name="T12" fmla="*/ 715 w 1399"/>
                  <a:gd name="T13" fmla="*/ 98 h 472"/>
                  <a:gd name="T14" fmla="*/ 656 w 1399"/>
                  <a:gd name="T15" fmla="*/ 96 h 472"/>
                  <a:gd name="T16" fmla="*/ 527 w 1399"/>
                  <a:gd name="T17" fmla="*/ 86 h 472"/>
                  <a:gd name="T18" fmla="*/ 393 w 1399"/>
                  <a:gd name="T19" fmla="*/ 63 h 472"/>
                  <a:gd name="T20" fmla="*/ 263 w 1399"/>
                  <a:gd name="T21" fmla="*/ 26 h 472"/>
                  <a:gd name="T22" fmla="*/ 203 w 1399"/>
                  <a:gd name="T23" fmla="*/ 0 h 472"/>
                  <a:gd name="T24" fmla="*/ 183 w 1399"/>
                  <a:gd name="T25" fmla="*/ 14 h 472"/>
                  <a:gd name="T26" fmla="*/ 96 w 1399"/>
                  <a:gd name="T27" fmla="*/ 109 h 472"/>
                  <a:gd name="T28" fmla="*/ 62 w 1399"/>
                  <a:gd name="T29" fmla="*/ 161 h 472"/>
                  <a:gd name="T30" fmla="*/ 30 w 1399"/>
                  <a:gd name="T31" fmla="*/ 223 h 472"/>
                  <a:gd name="T32" fmla="*/ 7 w 1399"/>
                  <a:gd name="T33" fmla="*/ 293 h 472"/>
                  <a:gd name="T34" fmla="*/ 0 w 1399"/>
                  <a:gd name="T35" fmla="*/ 334 h 472"/>
                  <a:gd name="T36" fmla="*/ 36 w 1399"/>
                  <a:gd name="T37" fmla="*/ 350 h 472"/>
                  <a:gd name="T38" fmla="*/ 304 w 1399"/>
                  <a:gd name="T39" fmla="*/ 424 h 472"/>
                  <a:gd name="T40" fmla="*/ 501 w 1399"/>
                  <a:gd name="T41" fmla="*/ 456 h 472"/>
                  <a:gd name="T42" fmla="*/ 651 w 1399"/>
                  <a:gd name="T43" fmla="*/ 469 h 472"/>
                  <a:gd name="T44" fmla="*/ 733 w 1399"/>
                  <a:gd name="T45" fmla="*/ 472 h 472"/>
                  <a:gd name="T46" fmla="*/ 733 w 1399"/>
                  <a:gd name="T47" fmla="*/ 472 h 472"/>
                  <a:gd name="T48" fmla="*/ 808 w 1399"/>
                  <a:gd name="T49" fmla="*/ 468 h 472"/>
                  <a:gd name="T50" fmla="*/ 946 w 1399"/>
                  <a:gd name="T51" fmla="*/ 453 h 472"/>
                  <a:gd name="T52" fmla="*/ 1126 w 1399"/>
                  <a:gd name="T53" fmla="*/ 423 h 472"/>
                  <a:gd name="T54" fmla="*/ 1366 w 1399"/>
                  <a:gd name="T55" fmla="*/ 355 h 472"/>
                  <a:gd name="T56" fmla="*/ 1399 w 1399"/>
                  <a:gd name="T57" fmla="*/ 341 h 472"/>
                  <a:gd name="T58" fmla="*/ 1395 w 1399"/>
                  <a:gd name="T59" fmla="*/ 301 h 472"/>
                  <a:gd name="T60" fmla="*/ 1376 w 1399"/>
                  <a:gd name="T61" fmla="*/ 227 h 472"/>
                  <a:gd name="T62" fmla="*/ 1348 w 1399"/>
                  <a:gd name="T63" fmla="*/ 164 h 472"/>
                  <a:gd name="T64" fmla="*/ 1313 w 1399"/>
                  <a:gd name="T65" fmla="*/ 111 h 472"/>
                  <a:gd name="T66" fmla="*/ 1261 w 1399"/>
                  <a:gd name="T67" fmla="*/ 47 h 472"/>
                  <a:gd name="T68" fmla="*/ 1209 w 1399"/>
                  <a:gd name="T69" fmla="*/ 3 h 472"/>
                  <a:gd name="T70" fmla="*/ 1204 w 1399"/>
                  <a:gd name="T71" fmla="*/ 0 h 4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399" h="472">
                    <a:moveTo>
                      <a:pt x="1204" y="0"/>
                    </a:moveTo>
                    <a:lnTo>
                      <a:pt x="1147" y="26"/>
                    </a:lnTo>
                    <a:lnTo>
                      <a:pt x="1026" y="62"/>
                    </a:lnTo>
                    <a:lnTo>
                      <a:pt x="900" y="82"/>
                    </a:lnTo>
                    <a:lnTo>
                      <a:pt x="774" y="93"/>
                    </a:lnTo>
                    <a:lnTo>
                      <a:pt x="715" y="98"/>
                    </a:lnTo>
                    <a:lnTo>
                      <a:pt x="715" y="98"/>
                    </a:lnTo>
                    <a:lnTo>
                      <a:pt x="656" y="96"/>
                    </a:lnTo>
                    <a:lnTo>
                      <a:pt x="527" y="86"/>
                    </a:lnTo>
                    <a:lnTo>
                      <a:pt x="393" y="63"/>
                    </a:lnTo>
                    <a:lnTo>
                      <a:pt x="263" y="26"/>
                    </a:lnTo>
                    <a:lnTo>
                      <a:pt x="203" y="0"/>
                    </a:lnTo>
                    <a:lnTo>
                      <a:pt x="183" y="14"/>
                    </a:lnTo>
                    <a:lnTo>
                      <a:pt x="96" y="109"/>
                    </a:lnTo>
                    <a:lnTo>
                      <a:pt x="62" y="161"/>
                    </a:lnTo>
                    <a:lnTo>
                      <a:pt x="30" y="223"/>
                    </a:lnTo>
                    <a:lnTo>
                      <a:pt x="7" y="293"/>
                    </a:lnTo>
                    <a:lnTo>
                      <a:pt x="0" y="334"/>
                    </a:lnTo>
                    <a:lnTo>
                      <a:pt x="36" y="350"/>
                    </a:lnTo>
                    <a:lnTo>
                      <a:pt x="304" y="424"/>
                    </a:lnTo>
                    <a:lnTo>
                      <a:pt x="501" y="456"/>
                    </a:lnTo>
                    <a:lnTo>
                      <a:pt x="651" y="469"/>
                    </a:lnTo>
                    <a:lnTo>
                      <a:pt x="733" y="472"/>
                    </a:lnTo>
                    <a:lnTo>
                      <a:pt x="733" y="472"/>
                    </a:lnTo>
                    <a:lnTo>
                      <a:pt x="808" y="468"/>
                    </a:lnTo>
                    <a:lnTo>
                      <a:pt x="946" y="453"/>
                    </a:lnTo>
                    <a:lnTo>
                      <a:pt x="1126" y="423"/>
                    </a:lnTo>
                    <a:lnTo>
                      <a:pt x="1366" y="355"/>
                    </a:lnTo>
                    <a:lnTo>
                      <a:pt x="1399" y="341"/>
                    </a:lnTo>
                    <a:lnTo>
                      <a:pt x="1395" y="301"/>
                    </a:lnTo>
                    <a:lnTo>
                      <a:pt x="1376" y="227"/>
                    </a:lnTo>
                    <a:lnTo>
                      <a:pt x="1348" y="164"/>
                    </a:lnTo>
                    <a:lnTo>
                      <a:pt x="1313" y="111"/>
                    </a:lnTo>
                    <a:lnTo>
                      <a:pt x="1261" y="47"/>
                    </a:lnTo>
                    <a:lnTo>
                      <a:pt x="1209" y="3"/>
                    </a:lnTo>
                    <a:lnTo>
                      <a:pt x="1204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sp>
        <p:nvSpPr>
          <p:cNvPr id="177" name="직사각형 176"/>
          <p:cNvSpPr/>
          <p:nvPr/>
        </p:nvSpPr>
        <p:spPr>
          <a:xfrm>
            <a:off x="2185238" y="2238708"/>
            <a:ext cx="7620972" cy="1032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2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정신전력 </a:t>
            </a:r>
            <a:r>
              <a:rPr lang="en-US" altLang="ko-KR" sz="32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16</a:t>
            </a:r>
            <a:r>
              <a:rPr lang="ko-KR" altLang="en-US" sz="32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과</a:t>
            </a:r>
          </a:p>
          <a:p>
            <a:pPr algn="ctr">
              <a:lnSpc>
                <a:spcPct val="150000"/>
              </a:lnSpc>
            </a:pP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449_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황지환</a:t>
            </a:r>
            <a:endParaRPr lang="ko-KR" alt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8" name="그룹 47"/>
          <p:cNvGrpSpPr/>
          <p:nvPr/>
        </p:nvGrpSpPr>
        <p:grpSpPr>
          <a:xfrm>
            <a:off x="1171755" y="4259319"/>
            <a:ext cx="3980305" cy="2036764"/>
            <a:chOff x="1171755" y="4259319"/>
            <a:chExt cx="3980305" cy="2036764"/>
          </a:xfrm>
        </p:grpSpPr>
        <p:grpSp>
          <p:nvGrpSpPr>
            <p:cNvPr id="76" name="Group 31"/>
            <p:cNvGrpSpPr>
              <a:grpSpLocks noChangeAspect="1"/>
            </p:cNvGrpSpPr>
            <p:nvPr/>
          </p:nvGrpSpPr>
          <p:grpSpPr bwMode="auto">
            <a:xfrm>
              <a:off x="4972876" y="5151548"/>
              <a:ext cx="179184" cy="559415"/>
              <a:chOff x="3189" y="126"/>
              <a:chExt cx="1303" cy="4068"/>
            </a:xfr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grpSpPr>
          <p:sp>
            <p:nvSpPr>
              <p:cNvPr id="79" name="Freeform 33"/>
              <p:cNvSpPr>
                <a:spLocks/>
              </p:cNvSpPr>
              <p:nvPr/>
            </p:nvSpPr>
            <p:spPr bwMode="auto">
              <a:xfrm>
                <a:off x="4174" y="1113"/>
                <a:ext cx="318" cy="1123"/>
              </a:xfrm>
              <a:custGeom>
                <a:avLst/>
                <a:gdLst>
                  <a:gd name="T0" fmla="*/ 951 w 953"/>
                  <a:gd name="T1" fmla="*/ 2303 h 3369"/>
                  <a:gd name="T2" fmla="*/ 931 w 953"/>
                  <a:gd name="T3" fmla="*/ 2032 h 3369"/>
                  <a:gd name="T4" fmla="*/ 874 w 953"/>
                  <a:gd name="T5" fmla="*/ 1541 h 3369"/>
                  <a:gd name="T6" fmla="*/ 800 w 953"/>
                  <a:gd name="T7" fmla="*/ 1113 h 3369"/>
                  <a:gd name="T8" fmla="*/ 722 w 953"/>
                  <a:gd name="T9" fmla="*/ 752 h 3369"/>
                  <a:gd name="T10" fmla="*/ 645 w 953"/>
                  <a:gd name="T11" fmla="*/ 458 h 3369"/>
                  <a:gd name="T12" fmla="*/ 576 w 953"/>
                  <a:gd name="T13" fmla="*/ 233 h 3369"/>
                  <a:gd name="T14" fmla="*/ 499 w 953"/>
                  <a:gd name="T15" fmla="*/ 26 h 3369"/>
                  <a:gd name="T16" fmla="*/ 488 w 953"/>
                  <a:gd name="T17" fmla="*/ 0 h 3369"/>
                  <a:gd name="T18" fmla="*/ 465 w 953"/>
                  <a:gd name="T19" fmla="*/ 99 h 3369"/>
                  <a:gd name="T20" fmla="*/ 337 w 953"/>
                  <a:gd name="T21" fmla="*/ 747 h 3369"/>
                  <a:gd name="T22" fmla="*/ 265 w 953"/>
                  <a:gd name="T23" fmla="*/ 1181 h 3369"/>
                  <a:gd name="T24" fmla="*/ 221 w 953"/>
                  <a:gd name="T25" fmla="*/ 1492 h 3369"/>
                  <a:gd name="T26" fmla="*/ 203 w 953"/>
                  <a:gd name="T27" fmla="*/ 1652 h 3369"/>
                  <a:gd name="T28" fmla="*/ 398 w 953"/>
                  <a:gd name="T29" fmla="*/ 2287 h 3369"/>
                  <a:gd name="T30" fmla="*/ 0 w 953"/>
                  <a:gd name="T31" fmla="*/ 2555 h 3369"/>
                  <a:gd name="T32" fmla="*/ 0 w 953"/>
                  <a:gd name="T33" fmla="*/ 3369 h 3369"/>
                  <a:gd name="T34" fmla="*/ 118 w 953"/>
                  <a:gd name="T35" fmla="*/ 3304 h 3369"/>
                  <a:gd name="T36" fmla="*/ 227 w 953"/>
                  <a:gd name="T37" fmla="*/ 3239 h 3369"/>
                  <a:gd name="T38" fmla="*/ 314 w 953"/>
                  <a:gd name="T39" fmla="*/ 3180 h 3369"/>
                  <a:gd name="T40" fmla="*/ 469 w 953"/>
                  <a:gd name="T41" fmla="*/ 3063 h 3369"/>
                  <a:gd name="T42" fmla="*/ 666 w 953"/>
                  <a:gd name="T43" fmla="*/ 2896 h 3369"/>
                  <a:gd name="T44" fmla="*/ 764 w 953"/>
                  <a:gd name="T45" fmla="*/ 2800 h 3369"/>
                  <a:gd name="T46" fmla="*/ 789 w 953"/>
                  <a:gd name="T47" fmla="*/ 2774 h 3369"/>
                  <a:gd name="T48" fmla="*/ 830 w 953"/>
                  <a:gd name="T49" fmla="*/ 2720 h 3369"/>
                  <a:gd name="T50" fmla="*/ 868 w 953"/>
                  <a:gd name="T51" fmla="*/ 2664 h 3369"/>
                  <a:gd name="T52" fmla="*/ 898 w 953"/>
                  <a:gd name="T53" fmla="*/ 2604 h 3369"/>
                  <a:gd name="T54" fmla="*/ 921 w 953"/>
                  <a:gd name="T55" fmla="*/ 2540 h 3369"/>
                  <a:gd name="T56" fmla="*/ 938 w 953"/>
                  <a:gd name="T57" fmla="*/ 2474 h 3369"/>
                  <a:gd name="T58" fmla="*/ 949 w 953"/>
                  <a:gd name="T59" fmla="*/ 2407 h 3369"/>
                  <a:gd name="T60" fmla="*/ 953 w 953"/>
                  <a:gd name="T61" fmla="*/ 2337 h 3369"/>
                  <a:gd name="T62" fmla="*/ 951 w 953"/>
                  <a:gd name="T63" fmla="*/ 2303 h 3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3" h="3369">
                    <a:moveTo>
                      <a:pt x="951" y="2303"/>
                    </a:moveTo>
                    <a:lnTo>
                      <a:pt x="931" y="2032"/>
                    </a:lnTo>
                    <a:lnTo>
                      <a:pt x="874" y="1541"/>
                    </a:lnTo>
                    <a:lnTo>
                      <a:pt x="800" y="1113"/>
                    </a:lnTo>
                    <a:lnTo>
                      <a:pt x="722" y="752"/>
                    </a:lnTo>
                    <a:lnTo>
                      <a:pt x="645" y="458"/>
                    </a:lnTo>
                    <a:lnTo>
                      <a:pt x="576" y="233"/>
                    </a:lnTo>
                    <a:lnTo>
                      <a:pt x="499" y="26"/>
                    </a:lnTo>
                    <a:lnTo>
                      <a:pt x="488" y="0"/>
                    </a:lnTo>
                    <a:lnTo>
                      <a:pt x="465" y="99"/>
                    </a:lnTo>
                    <a:lnTo>
                      <a:pt x="337" y="747"/>
                    </a:lnTo>
                    <a:lnTo>
                      <a:pt x="265" y="1181"/>
                    </a:lnTo>
                    <a:lnTo>
                      <a:pt x="221" y="1492"/>
                    </a:lnTo>
                    <a:lnTo>
                      <a:pt x="203" y="1652"/>
                    </a:lnTo>
                    <a:lnTo>
                      <a:pt x="398" y="2287"/>
                    </a:lnTo>
                    <a:lnTo>
                      <a:pt x="0" y="2555"/>
                    </a:lnTo>
                    <a:lnTo>
                      <a:pt x="0" y="3369"/>
                    </a:lnTo>
                    <a:lnTo>
                      <a:pt x="118" y="3304"/>
                    </a:lnTo>
                    <a:lnTo>
                      <a:pt x="227" y="3239"/>
                    </a:lnTo>
                    <a:lnTo>
                      <a:pt x="314" y="3180"/>
                    </a:lnTo>
                    <a:lnTo>
                      <a:pt x="469" y="3063"/>
                    </a:lnTo>
                    <a:lnTo>
                      <a:pt x="666" y="2896"/>
                    </a:lnTo>
                    <a:lnTo>
                      <a:pt x="764" y="2800"/>
                    </a:lnTo>
                    <a:lnTo>
                      <a:pt x="789" y="2774"/>
                    </a:lnTo>
                    <a:lnTo>
                      <a:pt x="830" y="2720"/>
                    </a:lnTo>
                    <a:lnTo>
                      <a:pt x="868" y="2664"/>
                    </a:lnTo>
                    <a:lnTo>
                      <a:pt x="898" y="2604"/>
                    </a:lnTo>
                    <a:lnTo>
                      <a:pt x="921" y="2540"/>
                    </a:lnTo>
                    <a:lnTo>
                      <a:pt x="938" y="2474"/>
                    </a:lnTo>
                    <a:lnTo>
                      <a:pt x="949" y="2407"/>
                    </a:lnTo>
                    <a:lnTo>
                      <a:pt x="953" y="2337"/>
                    </a:lnTo>
                    <a:lnTo>
                      <a:pt x="951" y="2303"/>
                    </a:lnTo>
                    <a:close/>
                  </a:path>
                </a:pathLst>
              </a:custGeom>
              <a:solidFill>
                <a:srgbClr val="4C3A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0" name="Freeform 34"/>
              <p:cNvSpPr>
                <a:spLocks/>
              </p:cNvSpPr>
              <p:nvPr/>
            </p:nvSpPr>
            <p:spPr bwMode="auto">
              <a:xfrm>
                <a:off x="3189" y="1113"/>
                <a:ext cx="312" cy="1123"/>
              </a:xfrm>
              <a:custGeom>
                <a:avLst/>
                <a:gdLst>
                  <a:gd name="T0" fmla="*/ 936 w 936"/>
                  <a:gd name="T1" fmla="*/ 2546 h 3369"/>
                  <a:gd name="T2" fmla="*/ 554 w 936"/>
                  <a:gd name="T3" fmla="*/ 2287 h 3369"/>
                  <a:gd name="T4" fmla="*/ 748 w 936"/>
                  <a:gd name="T5" fmla="*/ 1652 h 3369"/>
                  <a:gd name="T6" fmla="*/ 731 w 936"/>
                  <a:gd name="T7" fmla="*/ 1491 h 3369"/>
                  <a:gd name="T8" fmla="*/ 689 w 936"/>
                  <a:gd name="T9" fmla="*/ 1178 h 3369"/>
                  <a:gd name="T10" fmla="*/ 619 w 936"/>
                  <a:gd name="T11" fmla="*/ 745 h 3369"/>
                  <a:gd name="T12" fmla="*/ 489 w 936"/>
                  <a:gd name="T13" fmla="*/ 98 h 3369"/>
                  <a:gd name="T14" fmla="*/ 465 w 936"/>
                  <a:gd name="T15" fmla="*/ 0 h 3369"/>
                  <a:gd name="T16" fmla="*/ 453 w 936"/>
                  <a:gd name="T17" fmla="*/ 26 h 3369"/>
                  <a:gd name="T18" fmla="*/ 377 w 936"/>
                  <a:gd name="T19" fmla="*/ 233 h 3369"/>
                  <a:gd name="T20" fmla="*/ 308 w 936"/>
                  <a:gd name="T21" fmla="*/ 458 h 3369"/>
                  <a:gd name="T22" fmla="*/ 230 w 936"/>
                  <a:gd name="T23" fmla="*/ 752 h 3369"/>
                  <a:gd name="T24" fmla="*/ 151 w 936"/>
                  <a:gd name="T25" fmla="*/ 1113 h 3369"/>
                  <a:gd name="T26" fmla="*/ 79 w 936"/>
                  <a:gd name="T27" fmla="*/ 1541 h 3369"/>
                  <a:gd name="T28" fmla="*/ 21 w 936"/>
                  <a:gd name="T29" fmla="*/ 2032 h 3369"/>
                  <a:gd name="T30" fmla="*/ 0 w 936"/>
                  <a:gd name="T31" fmla="*/ 2303 h 3369"/>
                  <a:gd name="T32" fmla="*/ 0 w 936"/>
                  <a:gd name="T33" fmla="*/ 2372 h 3369"/>
                  <a:gd name="T34" fmla="*/ 20 w 936"/>
                  <a:gd name="T35" fmla="*/ 2507 h 3369"/>
                  <a:gd name="T36" fmla="*/ 66 w 936"/>
                  <a:gd name="T37" fmla="*/ 2634 h 3369"/>
                  <a:gd name="T38" fmla="*/ 116 w 936"/>
                  <a:gd name="T39" fmla="*/ 2720 h 3369"/>
                  <a:gd name="T40" fmla="*/ 157 w 936"/>
                  <a:gd name="T41" fmla="*/ 2774 h 3369"/>
                  <a:gd name="T42" fmla="*/ 180 w 936"/>
                  <a:gd name="T43" fmla="*/ 2800 h 3369"/>
                  <a:gd name="T44" fmla="*/ 277 w 936"/>
                  <a:gd name="T45" fmla="*/ 2896 h 3369"/>
                  <a:gd name="T46" fmla="*/ 473 w 936"/>
                  <a:gd name="T47" fmla="*/ 3063 h 3369"/>
                  <a:gd name="T48" fmla="*/ 630 w 936"/>
                  <a:gd name="T49" fmla="*/ 3180 h 3369"/>
                  <a:gd name="T50" fmla="*/ 717 w 936"/>
                  <a:gd name="T51" fmla="*/ 3239 h 3369"/>
                  <a:gd name="T52" fmla="*/ 818 w 936"/>
                  <a:gd name="T53" fmla="*/ 3304 h 3369"/>
                  <a:gd name="T54" fmla="*/ 928 w 936"/>
                  <a:gd name="T55" fmla="*/ 3369 h 3369"/>
                  <a:gd name="T56" fmla="*/ 928 w 936"/>
                  <a:gd name="T57" fmla="*/ 2546 h 3369"/>
                  <a:gd name="T58" fmla="*/ 936 w 936"/>
                  <a:gd name="T59" fmla="*/ 2546 h 3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36" h="3369">
                    <a:moveTo>
                      <a:pt x="936" y="2546"/>
                    </a:moveTo>
                    <a:lnTo>
                      <a:pt x="554" y="2287"/>
                    </a:lnTo>
                    <a:lnTo>
                      <a:pt x="748" y="1652"/>
                    </a:lnTo>
                    <a:lnTo>
                      <a:pt x="731" y="1491"/>
                    </a:lnTo>
                    <a:lnTo>
                      <a:pt x="689" y="1178"/>
                    </a:lnTo>
                    <a:lnTo>
                      <a:pt x="619" y="745"/>
                    </a:lnTo>
                    <a:lnTo>
                      <a:pt x="489" y="98"/>
                    </a:lnTo>
                    <a:lnTo>
                      <a:pt x="465" y="0"/>
                    </a:lnTo>
                    <a:lnTo>
                      <a:pt x="453" y="26"/>
                    </a:lnTo>
                    <a:lnTo>
                      <a:pt x="377" y="233"/>
                    </a:lnTo>
                    <a:lnTo>
                      <a:pt x="308" y="458"/>
                    </a:lnTo>
                    <a:lnTo>
                      <a:pt x="230" y="752"/>
                    </a:lnTo>
                    <a:lnTo>
                      <a:pt x="151" y="1113"/>
                    </a:lnTo>
                    <a:lnTo>
                      <a:pt x="79" y="1541"/>
                    </a:lnTo>
                    <a:lnTo>
                      <a:pt x="21" y="2032"/>
                    </a:lnTo>
                    <a:lnTo>
                      <a:pt x="0" y="2303"/>
                    </a:lnTo>
                    <a:lnTo>
                      <a:pt x="0" y="2372"/>
                    </a:lnTo>
                    <a:lnTo>
                      <a:pt x="20" y="2507"/>
                    </a:lnTo>
                    <a:lnTo>
                      <a:pt x="66" y="2634"/>
                    </a:lnTo>
                    <a:lnTo>
                      <a:pt x="116" y="2720"/>
                    </a:lnTo>
                    <a:lnTo>
                      <a:pt x="157" y="2774"/>
                    </a:lnTo>
                    <a:lnTo>
                      <a:pt x="180" y="2800"/>
                    </a:lnTo>
                    <a:lnTo>
                      <a:pt x="277" y="2896"/>
                    </a:lnTo>
                    <a:lnTo>
                      <a:pt x="473" y="3063"/>
                    </a:lnTo>
                    <a:lnTo>
                      <a:pt x="630" y="3180"/>
                    </a:lnTo>
                    <a:lnTo>
                      <a:pt x="717" y="3239"/>
                    </a:lnTo>
                    <a:lnTo>
                      <a:pt x="818" y="3304"/>
                    </a:lnTo>
                    <a:lnTo>
                      <a:pt x="928" y="3369"/>
                    </a:lnTo>
                    <a:lnTo>
                      <a:pt x="928" y="2546"/>
                    </a:lnTo>
                    <a:lnTo>
                      <a:pt x="936" y="2546"/>
                    </a:lnTo>
                    <a:close/>
                  </a:path>
                </a:pathLst>
              </a:custGeom>
              <a:solidFill>
                <a:srgbClr val="4C3A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1" name="Freeform 35"/>
              <p:cNvSpPr>
                <a:spLocks/>
              </p:cNvSpPr>
              <p:nvPr/>
            </p:nvSpPr>
            <p:spPr bwMode="auto">
              <a:xfrm>
                <a:off x="3840" y="106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2" name="Freeform 36"/>
              <p:cNvSpPr>
                <a:spLocks/>
              </p:cNvSpPr>
              <p:nvPr/>
            </p:nvSpPr>
            <p:spPr bwMode="auto">
              <a:xfrm>
                <a:off x="3699" y="725"/>
                <a:ext cx="277" cy="341"/>
              </a:xfrm>
              <a:custGeom>
                <a:avLst/>
                <a:gdLst>
                  <a:gd name="T0" fmla="*/ 733 w 830"/>
                  <a:gd name="T1" fmla="*/ 17 h 1025"/>
                  <a:gd name="T2" fmla="*/ 424 w 830"/>
                  <a:gd name="T3" fmla="*/ 0 h 1025"/>
                  <a:gd name="T4" fmla="*/ 424 w 830"/>
                  <a:gd name="T5" fmla="*/ 0 h 1025"/>
                  <a:gd name="T6" fmla="*/ 424 w 830"/>
                  <a:gd name="T7" fmla="*/ 0 h 1025"/>
                  <a:gd name="T8" fmla="*/ 424 w 830"/>
                  <a:gd name="T9" fmla="*/ 0 h 1025"/>
                  <a:gd name="T10" fmla="*/ 424 w 830"/>
                  <a:gd name="T11" fmla="*/ 0 h 1025"/>
                  <a:gd name="T12" fmla="*/ 114 w 830"/>
                  <a:gd name="T13" fmla="*/ 17 h 1025"/>
                  <a:gd name="T14" fmla="*/ 117 w 830"/>
                  <a:gd name="T15" fmla="*/ 52 h 1025"/>
                  <a:gd name="T16" fmla="*/ 104 w 830"/>
                  <a:gd name="T17" fmla="*/ 226 h 1025"/>
                  <a:gd name="T18" fmla="*/ 88 w 830"/>
                  <a:gd name="T19" fmla="*/ 311 h 1025"/>
                  <a:gd name="T20" fmla="*/ 62 w 830"/>
                  <a:gd name="T21" fmla="*/ 403 h 1025"/>
                  <a:gd name="T22" fmla="*/ 25 w 830"/>
                  <a:gd name="T23" fmla="*/ 498 h 1025"/>
                  <a:gd name="T24" fmla="*/ 0 w 830"/>
                  <a:gd name="T25" fmla="*/ 546 h 1025"/>
                  <a:gd name="T26" fmla="*/ 0 w 830"/>
                  <a:gd name="T27" fmla="*/ 887 h 1025"/>
                  <a:gd name="T28" fmla="*/ 424 w 830"/>
                  <a:gd name="T29" fmla="*/ 1025 h 1025"/>
                  <a:gd name="T30" fmla="*/ 424 w 830"/>
                  <a:gd name="T31" fmla="*/ 1025 h 1025"/>
                  <a:gd name="T32" fmla="*/ 424 w 830"/>
                  <a:gd name="T33" fmla="*/ 1025 h 1025"/>
                  <a:gd name="T34" fmla="*/ 830 w 830"/>
                  <a:gd name="T35" fmla="*/ 896 h 1025"/>
                  <a:gd name="T36" fmla="*/ 830 w 830"/>
                  <a:gd name="T37" fmla="*/ 513 h 1025"/>
                  <a:gd name="T38" fmla="*/ 810 w 830"/>
                  <a:gd name="T39" fmla="*/ 468 h 1025"/>
                  <a:gd name="T40" fmla="*/ 778 w 830"/>
                  <a:gd name="T41" fmla="*/ 377 h 1025"/>
                  <a:gd name="T42" fmla="*/ 748 w 830"/>
                  <a:gd name="T43" fmla="*/ 248 h 1025"/>
                  <a:gd name="T44" fmla="*/ 730 w 830"/>
                  <a:gd name="T45" fmla="*/ 49 h 1025"/>
                  <a:gd name="T46" fmla="*/ 733 w 830"/>
                  <a:gd name="T47" fmla="*/ 17 h 10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30" h="1025">
                    <a:moveTo>
                      <a:pt x="733" y="17"/>
                    </a:moveTo>
                    <a:lnTo>
                      <a:pt x="424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114" y="17"/>
                    </a:lnTo>
                    <a:lnTo>
                      <a:pt x="117" y="52"/>
                    </a:lnTo>
                    <a:lnTo>
                      <a:pt x="104" y="226"/>
                    </a:lnTo>
                    <a:lnTo>
                      <a:pt x="88" y="311"/>
                    </a:lnTo>
                    <a:lnTo>
                      <a:pt x="62" y="403"/>
                    </a:lnTo>
                    <a:lnTo>
                      <a:pt x="25" y="498"/>
                    </a:lnTo>
                    <a:lnTo>
                      <a:pt x="0" y="546"/>
                    </a:lnTo>
                    <a:lnTo>
                      <a:pt x="0" y="887"/>
                    </a:lnTo>
                    <a:lnTo>
                      <a:pt x="424" y="1025"/>
                    </a:lnTo>
                    <a:lnTo>
                      <a:pt x="424" y="1025"/>
                    </a:lnTo>
                    <a:lnTo>
                      <a:pt x="424" y="1025"/>
                    </a:lnTo>
                    <a:lnTo>
                      <a:pt x="830" y="896"/>
                    </a:lnTo>
                    <a:lnTo>
                      <a:pt x="830" y="513"/>
                    </a:lnTo>
                    <a:lnTo>
                      <a:pt x="810" y="468"/>
                    </a:lnTo>
                    <a:lnTo>
                      <a:pt x="778" y="377"/>
                    </a:lnTo>
                    <a:lnTo>
                      <a:pt x="748" y="248"/>
                    </a:lnTo>
                    <a:lnTo>
                      <a:pt x="730" y="49"/>
                    </a:lnTo>
                    <a:lnTo>
                      <a:pt x="733" y="17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3" name="Freeform 37"/>
              <p:cNvSpPr>
                <a:spLocks/>
              </p:cNvSpPr>
              <p:nvPr/>
            </p:nvSpPr>
            <p:spPr bwMode="auto">
              <a:xfrm>
                <a:off x="3840" y="106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4" name="Freeform 38"/>
              <p:cNvSpPr>
                <a:spLocks/>
              </p:cNvSpPr>
              <p:nvPr/>
            </p:nvSpPr>
            <p:spPr bwMode="auto">
              <a:xfrm>
                <a:off x="3840" y="106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5" name="Freeform 39"/>
              <p:cNvSpPr>
                <a:spLocks/>
              </p:cNvSpPr>
              <p:nvPr/>
            </p:nvSpPr>
            <p:spPr bwMode="auto">
              <a:xfrm>
                <a:off x="3699" y="730"/>
                <a:ext cx="277" cy="339"/>
              </a:xfrm>
              <a:custGeom>
                <a:avLst/>
                <a:gdLst>
                  <a:gd name="T0" fmla="*/ 830 w 830"/>
                  <a:gd name="T1" fmla="*/ 496 h 1017"/>
                  <a:gd name="T2" fmla="*/ 830 w 830"/>
                  <a:gd name="T3" fmla="*/ 887 h 1017"/>
                  <a:gd name="T4" fmla="*/ 424 w 830"/>
                  <a:gd name="T5" fmla="*/ 1017 h 1017"/>
                  <a:gd name="T6" fmla="*/ 424 w 830"/>
                  <a:gd name="T7" fmla="*/ 1017 h 1017"/>
                  <a:gd name="T8" fmla="*/ 424 w 830"/>
                  <a:gd name="T9" fmla="*/ 1017 h 1017"/>
                  <a:gd name="T10" fmla="*/ 0 w 830"/>
                  <a:gd name="T11" fmla="*/ 879 h 1017"/>
                  <a:gd name="T12" fmla="*/ 0 w 830"/>
                  <a:gd name="T13" fmla="*/ 537 h 1017"/>
                  <a:gd name="T14" fmla="*/ 23 w 830"/>
                  <a:gd name="T15" fmla="*/ 494 h 1017"/>
                  <a:gd name="T16" fmla="*/ 61 w 830"/>
                  <a:gd name="T17" fmla="*/ 409 h 1017"/>
                  <a:gd name="T18" fmla="*/ 74 w 830"/>
                  <a:gd name="T19" fmla="*/ 366 h 1017"/>
                  <a:gd name="T20" fmla="*/ 93 w 830"/>
                  <a:gd name="T21" fmla="*/ 297 h 1017"/>
                  <a:gd name="T22" fmla="*/ 113 w 830"/>
                  <a:gd name="T23" fmla="*/ 172 h 1017"/>
                  <a:gd name="T24" fmla="*/ 116 w 830"/>
                  <a:gd name="T25" fmla="*/ 36 h 1017"/>
                  <a:gd name="T26" fmla="*/ 114 w 830"/>
                  <a:gd name="T27" fmla="*/ 16 h 1017"/>
                  <a:gd name="T28" fmla="*/ 424 w 830"/>
                  <a:gd name="T29" fmla="*/ 0 h 1017"/>
                  <a:gd name="T30" fmla="*/ 424 w 830"/>
                  <a:gd name="T31" fmla="*/ 0 h 1017"/>
                  <a:gd name="T32" fmla="*/ 424 w 830"/>
                  <a:gd name="T33" fmla="*/ 0 h 1017"/>
                  <a:gd name="T34" fmla="*/ 424 w 830"/>
                  <a:gd name="T35" fmla="*/ 0 h 1017"/>
                  <a:gd name="T36" fmla="*/ 424 w 830"/>
                  <a:gd name="T37" fmla="*/ 0 h 1017"/>
                  <a:gd name="T38" fmla="*/ 733 w 830"/>
                  <a:gd name="T39" fmla="*/ 16 h 1017"/>
                  <a:gd name="T40" fmla="*/ 730 w 830"/>
                  <a:gd name="T41" fmla="*/ 35 h 1017"/>
                  <a:gd name="T42" fmla="*/ 735 w 830"/>
                  <a:gd name="T43" fmla="*/ 166 h 1017"/>
                  <a:gd name="T44" fmla="*/ 755 w 830"/>
                  <a:gd name="T45" fmla="*/ 288 h 1017"/>
                  <a:gd name="T46" fmla="*/ 774 w 830"/>
                  <a:gd name="T47" fmla="*/ 357 h 1017"/>
                  <a:gd name="T48" fmla="*/ 798 w 830"/>
                  <a:gd name="T49" fmla="*/ 415 h 1017"/>
                  <a:gd name="T50" fmla="*/ 830 w 830"/>
                  <a:gd name="T51" fmla="*/ 496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30" h="1017">
                    <a:moveTo>
                      <a:pt x="830" y="496"/>
                    </a:moveTo>
                    <a:lnTo>
                      <a:pt x="830" y="887"/>
                    </a:lnTo>
                    <a:lnTo>
                      <a:pt x="424" y="1017"/>
                    </a:lnTo>
                    <a:lnTo>
                      <a:pt x="424" y="1017"/>
                    </a:lnTo>
                    <a:lnTo>
                      <a:pt x="424" y="1017"/>
                    </a:lnTo>
                    <a:lnTo>
                      <a:pt x="0" y="879"/>
                    </a:lnTo>
                    <a:lnTo>
                      <a:pt x="0" y="537"/>
                    </a:lnTo>
                    <a:lnTo>
                      <a:pt x="23" y="494"/>
                    </a:lnTo>
                    <a:lnTo>
                      <a:pt x="61" y="409"/>
                    </a:lnTo>
                    <a:lnTo>
                      <a:pt x="74" y="366"/>
                    </a:lnTo>
                    <a:lnTo>
                      <a:pt x="93" y="297"/>
                    </a:lnTo>
                    <a:lnTo>
                      <a:pt x="113" y="172"/>
                    </a:lnTo>
                    <a:lnTo>
                      <a:pt x="116" y="36"/>
                    </a:lnTo>
                    <a:lnTo>
                      <a:pt x="114" y="16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733" y="16"/>
                    </a:lnTo>
                    <a:lnTo>
                      <a:pt x="730" y="35"/>
                    </a:lnTo>
                    <a:lnTo>
                      <a:pt x="735" y="166"/>
                    </a:lnTo>
                    <a:lnTo>
                      <a:pt x="755" y="288"/>
                    </a:lnTo>
                    <a:lnTo>
                      <a:pt x="774" y="357"/>
                    </a:lnTo>
                    <a:lnTo>
                      <a:pt x="798" y="415"/>
                    </a:lnTo>
                    <a:lnTo>
                      <a:pt x="830" y="496"/>
                    </a:lnTo>
                    <a:close/>
                  </a:path>
                </a:pathLst>
              </a:custGeom>
              <a:solidFill>
                <a:srgbClr val="FCBB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6" name="Freeform 40"/>
              <p:cNvSpPr>
                <a:spLocks/>
              </p:cNvSpPr>
              <p:nvPr/>
            </p:nvSpPr>
            <p:spPr bwMode="auto">
              <a:xfrm>
                <a:off x="3840" y="106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7" name="Freeform 41"/>
              <p:cNvSpPr>
                <a:spLocks/>
              </p:cNvSpPr>
              <p:nvPr/>
            </p:nvSpPr>
            <p:spPr bwMode="auto">
              <a:xfrm>
                <a:off x="3721" y="728"/>
                <a:ext cx="236" cy="172"/>
              </a:xfrm>
              <a:custGeom>
                <a:avLst/>
                <a:gdLst>
                  <a:gd name="T0" fmla="*/ 709 w 709"/>
                  <a:gd name="T1" fmla="*/ 349 h 518"/>
                  <a:gd name="T2" fmla="*/ 684 w 709"/>
                  <a:gd name="T3" fmla="*/ 383 h 518"/>
                  <a:gd name="T4" fmla="*/ 661 w 709"/>
                  <a:gd name="T5" fmla="*/ 406 h 518"/>
                  <a:gd name="T6" fmla="*/ 611 w 709"/>
                  <a:gd name="T7" fmla="*/ 447 h 518"/>
                  <a:gd name="T8" fmla="*/ 553 w 709"/>
                  <a:gd name="T9" fmla="*/ 479 h 518"/>
                  <a:gd name="T10" fmla="*/ 490 w 709"/>
                  <a:gd name="T11" fmla="*/ 499 h 518"/>
                  <a:gd name="T12" fmla="*/ 457 w 709"/>
                  <a:gd name="T13" fmla="*/ 504 h 518"/>
                  <a:gd name="T14" fmla="*/ 399 w 709"/>
                  <a:gd name="T15" fmla="*/ 512 h 518"/>
                  <a:gd name="T16" fmla="*/ 375 w 709"/>
                  <a:gd name="T17" fmla="*/ 518 h 518"/>
                  <a:gd name="T18" fmla="*/ 326 w 709"/>
                  <a:gd name="T19" fmla="*/ 518 h 518"/>
                  <a:gd name="T20" fmla="*/ 301 w 709"/>
                  <a:gd name="T21" fmla="*/ 512 h 518"/>
                  <a:gd name="T22" fmla="*/ 245 w 709"/>
                  <a:gd name="T23" fmla="*/ 504 h 518"/>
                  <a:gd name="T24" fmla="*/ 212 w 709"/>
                  <a:gd name="T25" fmla="*/ 498 h 518"/>
                  <a:gd name="T26" fmla="*/ 148 w 709"/>
                  <a:gd name="T27" fmla="*/ 476 h 518"/>
                  <a:gd name="T28" fmla="*/ 89 w 709"/>
                  <a:gd name="T29" fmla="*/ 446 h 518"/>
                  <a:gd name="T30" fmla="*/ 39 w 709"/>
                  <a:gd name="T31" fmla="*/ 406 h 518"/>
                  <a:gd name="T32" fmla="*/ 16 w 709"/>
                  <a:gd name="T33" fmla="*/ 383 h 518"/>
                  <a:gd name="T34" fmla="*/ 0 w 709"/>
                  <a:gd name="T35" fmla="*/ 365 h 518"/>
                  <a:gd name="T36" fmla="*/ 19 w 709"/>
                  <a:gd name="T37" fmla="*/ 296 h 518"/>
                  <a:gd name="T38" fmla="*/ 39 w 709"/>
                  <a:gd name="T39" fmla="*/ 172 h 518"/>
                  <a:gd name="T40" fmla="*/ 43 w 709"/>
                  <a:gd name="T41" fmla="*/ 37 h 518"/>
                  <a:gd name="T42" fmla="*/ 40 w 709"/>
                  <a:gd name="T43" fmla="*/ 15 h 518"/>
                  <a:gd name="T44" fmla="*/ 350 w 709"/>
                  <a:gd name="T45" fmla="*/ 0 h 518"/>
                  <a:gd name="T46" fmla="*/ 350 w 709"/>
                  <a:gd name="T47" fmla="*/ 0 h 518"/>
                  <a:gd name="T48" fmla="*/ 350 w 709"/>
                  <a:gd name="T49" fmla="*/ 0 h 518"/>
                  <a:gd name="T50" fmla="*/ 350 w 709"/>
                  <a:gd name="T51" fmla="*/ 0 h 518"/>
                  <a:gd name="T52" fmla="*/ 350 w 709"/>
                  <a:gd name="T53" fmla="*/ 0 h 518"/>
                  <a:gd name="T54" fmla="*/ 660 w 709"/>
                  <a:gd name="T55" fmla="*/ 15 h 518"/>
                  <a:gd name="T56" fmla="*/ 664 w 709"/>
                  <a:gd name="T57" fmla="*/ 31 h 518"/>
                  <a:gd name="T58" fmla="*/ 673 w 709"/>
                  <a:gd name="T59" fmla="*/ 162 h 518"/>
                  <a:gd name="T60" fmla="*/ 691 w 709"/>
                  <a:gd name="T61" fmla="*/ 283 h 518"/>
                  <a:gd name="T62" fmla="*/ 709 w 709"/>
                  <a:gd name="T63" fmla="*/ 349 h 5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09" h="518">
                    <a:moveTo>
                      <a:pt x="709" y="349"/>
                    </a:moveTo>
                    <a:lnTo>
                      <a:pt x="684" y="383"/>
                    </a:lnTo>
                    <a:lnTo>
                      <a:pt x="661" y="406"/>
                    </a:lnTo>
                    <a:lnTo>
                      <a:pt x="611" y="447"/>
                    </a:lnTo>
                    <a:lnTo>
                      <a:pt x="553" y="479"/>
                    </a:lnTo>
                    <a:lnTo>
                      <a:pt x="490" y="499"/>
                    </a:lnTo>
                    <a:lnTo>
                      <a:pt x="457" y="504"/>
                    </a:lnTo>
                    <a:lnTo>
                      <a:pt x="399" y="512"/>
                    </a:lnTo>
                    <a:lnTo>
                      <a:pt x="375" y="518"/>
                    </a:lnTo>
                    <a:lnTo>
                      <a:pt x="326" y="518"/>
                    </a:lnTo>
                    <a:lnTo>
                      <a:pt x="301" y="512"/>
                    </a:lnTo>
                    <a:lnTo>
                      <a:pt x="245" y="504"/>
                    </a:lnTo>
                    <a:lnTo>
                      <a:pt x="212" y="498"/>
                    </a:lnTo>
                    <a:lnTo>
                      <a:pt x="148" y="476"/>
                    </a:lnTo>
                    <a:lnTo>
                      <a:pt x="89" y="446"/>
                    </a:lnTo>
                    <a:lnTo>
                      <a:pt x="39" y="406"/>
                    </a:lnTo>
                    <a:lnTo>
                      <a:pt x="16" y="383"/>
                    </a:lnTo>
                    <a:lnTo>
                      <a:pt x="0" y="365"/>
                    </a:lnTo>
                    <a:lnTo>
                      <a:pt x="19" y="296"/>
                    </a:lnTo>
                    <a:lnTo>
                      <a:pt x="39" y="172"/>
                    </a:lnTo>
                    <a:lnTo>
                      <a:pt x="43" y="37"/>
                    </a:lnTo>
                    <a:lnTo>
                      <a:pt x="40" y="15"/>
                    </a:lnTo>
                    <a:lnTo>
                      <a:pt x="350" y="0"/>
                    </a:lnTo>
                    <a:lnTo>
                      <a:pt x="350" y="0"/>
                    </a:lnTo>
                    <a:lnTo>
                      <a:pt x="350" y="0"/>
                    </a:lnTo>
                    <a:lnTo>
                      <a:pt x="350" y="0"/>
                    </a:lnTo>
                    <a:lnTo>
                      <a:pt x="350" y="0"/>
                    </a:lnTo>
                    <a:lnTo>
                      <a:pt x="660" y="15"/>
                    </a:lnTo>
                    <a:lnTo>
                      <a:pt x="664" y="31"/>
                    </a:lnTo>
                    <a:lnTo>
                      <a:pt x="673" y="162"/>
                    </a:lnTo>
                    <a:lnTo>
                      <a:pt x="691" y="283"/>
                    </a:lnTo>
                    <a:lnTo>
                      <a:pt x="709" y="349"/>
                    </a:lnTo>
                    <a:close/>
                  </a:path>
                </a:pathLst>
              </a:custGeom>
              <a:solidFill>
                <a:srgbClr val="F7AD3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8" name="Freeform 42"/>
              <p:cNvSpPr>
                <a:spLocks/>
              </p:cNvSpPr>
              <p:nvPr/>
            </p:nvSpPr>
            <p:spPr bwMode="auto">
              <a:xfrm>
                <a:off x="3642" y="399"/>
                <a:ext cx="396" cy="469"/>
              </a:xfrm>
              <a:custGeom>
                <a:avLst/>
                <a:gdLst>
                  <a:gd name="T0" fmla="*/ 586 w 1188"/>
                  <a:gd name="T1" fmla="*/ 0 h 1406"/>
                  <a:gd name="T2" fmla="*/ 0 w 1188"/>
                  <a:gd name="T3" fmla="*/ 0 h 1406"/>
                  <a:gd name="T4" fmla="*/ 98 w 1188"/>
                  <a:gd name="T5" fmla="*/ 986 h 1406"/>
                  <a:gd name="T6" fmla="*/ 102 w 1188"/>
                  <a:gd name="T7" fmla="*/ 1013 h 1406"/>
                  <a:gd name="T8" fmla="*/ 114 w 1188"/>
                  <a:gd name="T9" fmla="*/ 1065 h 1406"/>
                  <a:gd name="T10" fmla="*/ 134 w 1188"/>
                  <a:gd name="T11" fmla="*/ 1112 h 1406"/>
                  <a:gd name="T12" fmla="*/ 161 w 1188"/>
                  <a:gd name="T13" fmla="*/ 1154 h 1406"/>
                  <a:gd name="T14" fmla="*/ 180 w 1188"/>
                  <a:gd name="T15" fmla="*/ 1173 h 1406"/>
                  <a:gd name="T16" fmla="*/ 261 w 1188"/>
                  <a:gd name="T17" fmla="*/ 1271 h 1406"/>
                  <a:gd name="T18" fmla="*/ 282 w 1188"/>
                  <a:gd name="T19" fmla="*/ 1294 h 1406"/>
                  <a:gd name="T20" fmla="*/ 334 w 1188"/>
                  <a:gd name="T21" fmla="*/ 1335 h 1406"/>
                  <a:gd name="T22" fmla="*/ 392 w 1188"/>
                  <a:gd name="T23" fmla="*/ 1369 h 1406"/>
                  <a:gd name="T24" fmla="*/ 455 w 1188"/>
                  <a:gd name="T25" fmla="*/ 1389 h 1406"/>
                  <a:gd name="T26" fmla="*/ 488 w 1188"/>
                  <a:gd name="T27" fmla="*/ 1393 h 1406"/>
                  <a:gd name="T28" fmla="*/ 546 w 1188"/>
                  <a:gd name="T29" fmla="*/ 1400 h 1406"/>
                  <a:gd name="T30" fmla="*/ 570 w 1188"/>
                  <a:gd name="T31" fmla="*/ 1406 h 1406"/>
                  <a:gd name="T32" fmla="*/ 619 w 1188"/>
                  <a:gd name="T33" fmla="*/ 1406 h 1406"/>
                  <a:gd name="T34" fmla="*/ 644 w 1188"/>
                  <a:gd name="T35" fmla="*/ 1400 h 1406"/>
                  <a:gd name="T36" fmla="*/ 700 w 1188"/>
                  <a:gd name="T37" fmla="*/ 1393 h 1406"/>
                  <a:gd name="T38" fmla="*/ 733 w 1188"/>
                  <a:gd name="T39" fmla="*/ 1386 h 1406"/>
                  <a:gd name="T40" fmla="*/ 796 w 1188"/>
                  <a:gd name="T41" fmla="*/ 1364 h 1406"/>
                  <a:gd name="T42" fmla="*/ 855 w 1188"/>
                  <a:gd name="T43" fmla="*/ 1334 h 1406"/>
                  <a:gd name="T44" fmla="*/ 906 w 1188"/>
                  <a:gd name="T45" fmla="*/ 1294 h 1406"/>
                  <a:gd name="T46" fmla="*/ 927 w 1188"/>
                  <a:gd name="T47" fmla="*/ 1271 h 1406"/>
                  <a:gd name="T48" fmla="*/ 1009 w 1188"/>
                  <a:gd name="T49" fmla="*/ 1173 h 1406"/>
                  <a:gd name="T50" fmla="*/ 1038 w 1188"/>
                  <a:gd name="T51" fmla="*/ 1130 h 1406"/>
                  <a:gd name="T52" fmla="*/ 1073 w 1188"/>
                  <a:gd name="T53" fmla="*/ 1059 h 1406"/>
                  <a:gd name="T54" fmla="*/ 1087 w 1188"/>
                  <a:gd name="T55" fmla="*/ 1010 h 1406"/>
                  <a:gd name="T56" fmla="*/ 1090 w 1188"/>
                  <a:gd name="T57" fmla="*/ 986 h 1406"/>
                  <a:gd name="T58" fmla="*/ 1188 w 1188"/>
                  <a:gd name="T59" fmla="*/ 0 h 1406"/>
                  <a:gd name="T60" fmla="*/ 586 w 1188"/>
                  <a:gd name="T61" fmla="*/ 0 h 1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188" h="1406">
                    <a:moveTo>
                      <a:pt x="586" y="0"/>
                    </a:moveTo>
                    <a:lnTo>
                      <a:pt x="0" y="0"/>
                    </a:lnTo>
                    <a:lnTo>
                      <a:pt x="98" y="986"/>
                    </a:lnTo>
                    <a:lnTo>
                      <a:pt x="102" y="1013"/>
                    </a:lnTo>
                    <a:lnTo>
                      <a:pt x="114" y="1065"/>
                    </a:lnTo>
                    <a:lnTo>
                      <a:pt x="134" y="1112"/>
                    </a:lnTo>
                    <a:lnTo>
                      <a:pt x="161" y="1154"/>
                    </a:lnTo>
                    <a:lnTo>
                      <a:pt x="180" y="1173"/>
                    </a:lnTo>
                    <a:lnTo>
                      <a:pt x="261" y="1271"/>
                    </a:lnTo>
                    <a:lnTo>
                      <a:pt x="282" y="1294"/>
                    </a:lnTo>
                    <a:lnTo>
                      <a:pt x="334" y="1335"/>
                    </a:lnTo>
                    <a:lnTo>
                      <a:pt x="392" y="1369"/>
                    </a:lnTo>
                    <a:lnTo>
                      <a:pt x="455" y="1389"/>
                    </a:lnTo>
                    <a:lnTo>
                      <a:pt x="488" y="1393"/>
                    </a:lnTo>
                    <a:lnTo>
                      <a:pt x="546" y="1400"/>
                    </a:lnTo>
                    <a:lnTo>
                      <a:pt x="570" y="1406"/>
                    </a:lnTo>
                    <a:lnTo>
                      <a:pt x="619" y="1406"/>
                    </a:lnTo>
                    <a:lnTo>
                      <a:pt x="644" y="1400"/>
                    </a:lnTo>
                    <a:lnTo>
                      <a:pt x="700" y="1393"/>
                    </a:lnTo>
                    <a:lnTo>
                      <a:pt x="733" y="1386"/>
                    </a:lnTo>
                    <a:lnTo>
                      <a:pt x="796" y="1364"/>
                    </a:lnTo>
                    <a:lnTo>
                      <a:pt x="855" y="1334"/>
                    </a:lnTo>
                    <a:lnTo>
                      <a:pt x="906" y="1294"/>
                    </a:lnTo>
                    <a:lnTo>
                      <a:pt x="927" y="1271"/>
                    </a:lnTo>
                    <a:lnTo>
                      <a:pt x="1009" y="1173"/>
                    </a:lnTo>
                    <a:lnTo>
                      <a:pt x="1038" y="1130"/>
                    </a:lnTo>
                    <a:lnTo>
                      <a:pt x="1073" y="1059"/>
                    </a:lnTo>
                    <a:lnTo>
                      <a:pt x="1087" y="1010"/>
                    </a:lnTo>
                    <a:lnTo>
                      <a:pt x="1090" y="986"/>
                    </a:lnTo>
                    <a:lnTo>
                      <a:pt x="1188" y="0"/>
                    </a:lnTo>
                    <a:lnTo>
                      <a:pt x="586" y="0"/>
                    </a:lnTo>
                    <a:close/>
                  </a:path>
                </a:pathLst>
              </a:custGeom>
              <a:solidFill>
                <a:srgbClr val="FDCC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9" name="Freeform 43"/>
              <p:cNvSpPr>
                <a:spLocks/>
              </p:cNvSpPr>
              <p:nvPr/>
            </p:nvSpPr>
            <p:spPr bwMode="auto">
              <a:xfrm>
                <a:off x="3989" y="534"/>
                <a:ext cx="71" cy="95"/>
              </a:xfrm>
              <a:custGeom>
                <a:avLst/>
                <a:gdLst>
                  <a:gd name="T0" fmla="*/ 159 w 212"/>
                  <a:gd name="T1" fmla="*/ 5 h 285"/>
                  <a:gd name="T2" fmla="*/ 176 w 212"/>
                  <a:gd name="T3" fmla="*/ 14 h 285"/>
                  <a:gd name="T4" fmla="*/ 200 w 212"/>
                  <a:gd name="T5" fmla="*/ 47 h 285"/>
                  <a:gd name="T6" fmla="*/ 212 w 212"/>
                  <a:gd name="T7" fmla="*/ 95 h 285"/>
                  <a:gd name="T8" fmla="*/ 206 w 212"/>
                  <a:gd name="T9" fmla="*/ 149 h 285"/>
                  <a:gd name="T10" fmla="*/ 197 w 212"/>
                  <a:gd name="T11" fmla="*/ 177 h 285"/>
                  <a:gd name="T12" fmla="*/ 184 w 212"/>
                  <a:gd name="T13" fmla="*/ 204 h 285"/>
                  <a:gd name="T14" fmla="*/ 153 w 212"/>
                  <a:gd name="T15" fmla="*/ 249 h 285"/>
                  <a:gd name="T16" fmla="*/ 114 w 212"/>
                  <a:gd name="T17" fmla="*/ 276 h 285"/>
                  <a:gd name="T18" fmla="*/ 72 w 212"/>
                  <a:gd name="T19" fmla="*/ 285 h 285"/>
                  <a:gd name="T20" fmla="*/ 53 w 212"/>
                  <a:gd name="T21" fmla="*/ 279 h 285"/>
                  <a:gd name="T22" fmla="*/ 35 w 212"/>
                  <a:gd name="T23" fmla="*/ 270 h 285"/>
                  <a:gd name="T24" fmla="*/ 10 w 212"/>
                  <a:gd name="T25" fmla="*/ 236 h 285"/>
                  <a:gd name="T26" fmla="*/ 0 w 212"/>
                  <a:gd name="T27" fmla="*/ 190 h 285"/>
                  <a:gd name="T28" fmla="*/ 4 w 212"/>
                  <a:gd name="T29" fmla="*/ 135 h 285"/>
                  <a:gd name="T30" fmla="*/ 15 w 212"/>
                  <a:gd name="T31" fmla="*/ 108 h 285"/>
                  <a:gd name="T32" fmla="*/ 26 w 212"/>
                  <a:gd name="T33" fmla="*/ 80 h 285"/>
                  <a:gd name="T34" fmla="*/ 59 w 212"/>
                  <a:gd name="T35" fmla="*/ 36 h 285"/>
                  <a:gd name="T36" fmla="*/ 98 w 212"/>
                  <a:gd name="T37" fmla="*/ 8 h 285"/>
                  <a:gd name="T38" fmla="*/ 138 w 212"/>
                  <a:gd name="T39" fmla="*/ 0 h 285"/>
                  <a:gd name="T40" fmla="*/ 159 w 212"/>
                  <a:gd name="T41" fmla="*/ 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2" h="285">
                    <a:moveTo>
                      <a:pt x="159" y="5"/>
                    </a:moveTo>
                    <a:lnTo>
                      <a:pt x="176" y="14"/>
                    </a:lnTo>
                    <a:lnTo>
                      <a:pt x="200" y="47"/>
                    </a:lnTo>
                    <a:lnTo>
                      <a:pt x="212" y="95"/>
                    </a:lnTo>
                    <a:lnTo>
                      <a:pt x="206" y="149"/>
                    </a:lnTo>
                    <a:lnTo>
                      <a:pt x="197" y="177"/>
                    </a:lnTo>
                    <a:lnTo>
                      <a:pt x="184" y="204"/>
                    </a:lnTo>
                    <a:lnTo>
                      <a:pt x="153" y="249"/>
                    </a:lnTo>
                    <a:lnTo>
                      <a:pt x="114" y="276"/>
                    </a:lnTo>
                    <a:lnTo>
                      <a:pt x="72" y="285"/>
                    </a:lnTo>
                    <a:lnTo>
                      <a:pt x="53" y="279"/>
                    </a:lnTo>
                    <a:lnTo>
                      <a:pt x="35" y="270"/>
                    </a:lnTo>
                    <a:lnTo>
                      <a:pt x="10" y="236"/>
                    </a:lnTo>
                    <a:lnTo>
                      <a:pt x="0" y="190"/>
                    </a:lnTo>
                    <a:lnTo>
                      <a:pt x="4" y="135"/>
                    </a:lnTo>
                    <a:lnTo>
                      <a:pt x="15" y="108"/>
                    </a:lnTo>
                    <a:lnTo>
                      <a:pt x="26" y="80"/>
                    </a:lnTo>
                    <a:lnTo>
                      <a:pt x="59" y="36"/>
                    </a:lnTo>
                    <a:lnTo>
                      <a:pt x="98" y="8"/>
                    </a:lnTo>
                    <a:lnTo>
                      <a:pt x="138" y="0"/>
                    </a:lnTo>
                    <a:lnTo>
                      <a:pt x="159" y="5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0" name="Freeform 44"/>
              <p:cNvSpPr>
                <a:spLocks/>
              </p:cNvSpPr>
              <p:nvPr/>
            </p:nvSpPr>
            <p:spPr bwMode="auto">
              <a:xfrm>
                <a:off x="3616" y="532"/>
                <a:ext cx="71" cy="95"/>
              </a:xfrm>
              <a:custGeom>
                <a:avLst/>
                <a:gdLst>
                  <a:gd name="T0" fmla="*/ 159 w 212"/>
                  <a:gd name="T1" fmla="*/ 280 h 284"/>
                  <a:gd name="T2" fmla="*/ 140 w 212"/>
                  <a:gd name="T3" fmla="*/ 284 h 284"/>
                  <a:gd name="T4" fmla="*/ 98 w 212"/>
                  <a:gd name="T5" fmla="*/ 277 h 284"/>
                  <a:gd name="T6" fmla="*/ 59 w 212"/>
                  <a:gd name="T7" fmla="*/ 248 h 284"/>
                  <a:gd name="T8" fmla="*/ 28 w 212"/>
                  <a:gd name="T9" fmla="*/ 205 h 284"/>
                  <a:gd name="T10" fmla="*/ 15 w 212"/>
                  <a:gd name="T11" fmla="*/ 178 h 284"/>
                  <a:gd name="T12" fmla="*/ 6 w 212"/>
                  <a:gd name="T13" fmla="*/ 149 h 284"/>
                  <a:gd name="T14" fmla="*/ 0 w 212"/>
                  <a:gd name="T15" fmla="*/ 95 h 284"/>
                  <a:gd name="T16" fmla="*/ 12 w 212"/>
                  <a:gd name="T17" fmla="*/ 48 h 284"/>
                  <a:gd name="T18" fmla="*/ 36 w 212"/>
                  <a:gd name="T19" fmla="*/ 15 h 284"/>
                  <a:gd name="T20" fmla="*/ 53 w 212"/>
                  <a:gd name="T21" fmla="*/ 6 h 284"/>
                  <a:gd name="T22" fmla="*/ 74 w 212"/>
                  <a:gd name="T23" fmla="*/ 0 h 284"/>
                  <a:gd name="T24" fmla="*/ 114 w 212"/>
                  <a:gd name="T25" fmla="*/ 9 h 284"/>
                  <a:gd name="T26" fmla="*/ 153 w 212"/>
                  <a:gd name="T27" fmla="*/ 36 h 284"/>
                  <a:gd name="T28" fmla="*/ 186 w 212"/>
                  <a:gd name="T29" fmla="*/ 80 h 284"/>
                  <a:gd name="T30" fmla="*/ 197 w 212"/>
                  <a:gd name="T31" fmla="*/ 107 h 284"/>
                  <a:gd name="T32" fmla="*/ 206 w 212"/>
                  <a:gd name="T33" fmla="*/ 136 h 284"/>
                  <a:gd name="T34" fmla="*/ 212 w 212"/>
                  <a:gd name="T35" fmla="*/ 190 h 284"/>
                  <a:gd name="T36" fmla="*/ 202 w 212"/>
                  <a:gd name="T37" fmla="*/ 237 h 284"/>
                  <a:gd name="T38" fmla="*/ 176 w 212"/>
                  <a:gd name="T39" fmla="*/ 270 h 284"/>
                  <a:gd name="T40" fmla="*/ 159 w 212"/>
                  <a:gd name="T41" fmla="*/ 280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2" h="284">
                    <a:moveTo>
                      <a:pt x="159" y="280"/>
                    </a:moveTo>
                    <a:lnTo>
                      <a:pt x="140" y="284"/>
                    </a:lnTo>
                    <a:lnTo>
                      <a:pt x="98" y="277"/>
                    </a:lnTo>
                    <a:lnTo>
                      <a:pt x="59" y="248"/>
                    </a:lnTo>
                    <a:lnTo>
                      <a:pt x="28" y="205"/>
                    </a:lnTo>
                    <a:lnTo>
                      <a:pt x="15" y="178"/>
                    </a:lnTo>
                    <a:lnTo>
                      <a:pt x="6" y="149"/>
                    </a:lnTo>
                    <a:lnTo>
                      <a:pt x="0" y="95"/>
                    </a:lnTo>
                    <a:lnTo>
                      <a:pt x="12" y="48"/>
                    </a:lnTo>
                    <a:lnTo>
                      <a:pt x="36" y="15"/>
                    </a:lnTo>
                    <a:lnTo>
                      <a:pt x="53" y="6"/>
                    </a:lnTo>
                    <a:lnTo>
                      <a:pt x="74" y="0"/>
                    </a:lnTo>
                    <a:lnTo>
                      <a:pt x="114" y="9"/>
                    </a:lnTo>
                    <a:lnTo>
                      <a:pt x="153" y="36"/>
                    </a:lnTo>
                    <a:lnTo>
                      <a:pt x="186" y="80"/>
                    </a:lnTo>
                    <a:lnTo>
                      <a:pt x="197" y="107"/>
                    </a:lnTo>
                    <a:lnTo>
                      <a:pt x="206" y="136"/>
                    </a:lnTo>
                    <a:lnTo>
                      <a:pt x="212" y="190"/>
                    </a:lnTo>
                    <a:lnTo>
                      <a:pt x="202" y="237"/>
                    </a:lnTo>
                    <a:lnTo>
                      <a:pt x="176" y="270"/>
                    </a:lnTo>
                    <a:lnTo>
                      <a:pt x="159" y="280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1" name="Freeform 45"/>
              <p:cNvSpPr>
                <a:spLocks/>
              </p:cNvSpPr>
              <p:nvPr/>
            </p:nvSpPr>
            <p:spPr bwMode="auto">
              <a:xfrm>
                <a:off x="3623" y="491"/>
                <a:ext cx="52" cy="136"/>
              </a:xfrm>
              <a:custGeom>
                <a:avLst/>
                <a:gdLst>
                  <a:gd name="T0" fmla="*/ 154 w 154"/>
                  <a:gd name="T1" fmla="*/ 0 h 408"/>
                  <a:gd name="T2" fmla="*/ 0 w 154"/>
                  <a:gd name="T3" fmla="*/ 0 h 408"/>
                  <a:gd name="T4" fmla="*/ 40 w 154"/>
                  <a:gd name="T5" fmla="*/ 150 h 408"/>
                  <a:gd name="T6" fmla="*/ 119 w 154"/>
                  <a:gd name="T7" fmla="*/ 382 h 408"/>
                  <a:gd name="T8" fmla="*/ 129 w 154"/>
                  <a:gd name="T9" fmla="*/ 408 h 408"/>
                  <a:gd name="T10" fmla="*/ 119 w 154"/>
                  <a:gd name="T11" fmla="*/ 347 h 408"/>
                  <a:gd name="T12" fmla="*/ 114 w 154"/>
                  <a:gd name="T13" fmla="*/ 235 h 408"/>
                  <a:gd name="T14" fmla="*/ 124 w 154"/>
                  <a:gd name="T15" fmla="*/ 132 h 408"/>
                  <a:gd name="T16" fmla="*/ 142 w 154"/>
                  <a:gd name="T17" fmla="*/ 42 h 408"/>
                  <a:gd name="T18" fmla="*/ 154 w 154"/>
                  <a:gd name="T19" fmla="*/ 0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408">
                    <a:moveTo>
                      <a:pt x="154" y="0"/>
                    </a:moveTo>
                    <a:lnTo>
                      <a:pt x="0" y="0"/>
                    </a:lnTo>
                    <a:lnTo>
                      <a:pt x="40" y="150"/>
                    </a:lnTo>
                    <a:lnTo>
                      <a:pt x="119" y="382"/>
                    </a:lnTo>
                    <a:lnTo>
                      <a:pt x="129" y="408"/>
                    </a:lnTo>
                    <a:lnTo>
                      <a:pt x="119" y="347"/>
                    </a:lnTo>
                    <a:lnTo>
                      <a:pt x="114" y="235"/>
                    </a:lnTo>
                    <a:lnTo>
                      <a:pt x="124" y="132"/>
                    </a:lnTo>
                    <a:lnTo>
                      <a:pt x="142" y="42"/>
                    </a:lnTo>
                    <a:lnTo>
                      <a:pt x="154" y="0"/>
                    </a:lnTo>
                    <a:close/>
                  </a:path>
                </a:pathLst>
              </a:custGeom>
              <a:solidFill>
                <a:srgbClr val="3044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2" name="Freeform 46"/>
              <p:cNvSpPr>
                <a:spLocks/>
              </p:cNvSpPr>
              <p:nvPr/>
            </p:nvSpPr>
            <p:spPr bwMode="auto">
              <a:xfrm>
                <a:off x="3992" y="491"/>
                <a:ext cx="60" cy="112"/>
              </a:xfrm>
              <a:custGeom>
                <a:avLst/>
                <a:gdLst>
                  <a:gd name="T0" fmla="*/ 0 w 180"/>
                  <a:gd name="T1" fmla="*/ 0 h 334"/>
                  <a:gd name="T2" fmla="*/ 14 w 180"/>
                  <a:gd name="T3" fmla="*/ 55 h 334"/>
                  <a:gd name="T4" fmla="*/ 34 w 180"/>
                  <a:gd name="T5" fmla="*/ 167 h 334"/>
                  <a:gd name="T6" fmla="*/ 47 w 180"/>
                  <a:gd name="T7" fmla="*/ 310 h 334"/>
                  <a:gd name="T8" fmla="*/ 49 w 180"/>
                  <a:gd name="T9" fmla="*/ 334 h 334"/>
                  <a:gd name="T10" fmla="*/ 60 w 180"/>
                  <a:gd name="T11" fmla="*/ 278 h 334"/>
                  <a:gd name="T12" fmla="*/ 91 w 180"/>
                  <a:gd name="T13" fmla="*/ 207 h 334"/>
                  <a:gd name="T14" fmla="*/ 138 w 180"/>
                  <a:gd name="T15" fmla="*/ 164 h 334"/>
                  <a:gd name="T16" fmla="*/ 147 w 180"/>
                  <a:gd name="T17" fmla="*/ 163 h 334"/>
                  <a:gd name="T18" fmla="*/ 167 w 180"/>
                  <a:gd name="T19" fmla="*/ 78 h 334"/>
                  <a:gd name="T20" fmla="*/ 180 w 180"/>
                  <a:gd name="T21" fmla="*/ 0 h 334"/>
                  <a:gd name="T22" fmla="*/ 0 w 180"/>
                  <a:gd name="T23" fmla="*/ 0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0" h="334">
                    <a:moveTo>
                      <a:pt x="0" y="0"/>
                    </a:moveTo>
                    <a:lnTo>
                      <a:pt x="14" y="55"/>
                    </a:lnTo>
                    <a:lnTo>
                      <a:pt x="34" y="167"/>
                    </a:lnTo>
                    <a:lnTo>
                      <a:pt x="47" y="310"/>
                    </a:lnTo>
                    <a:lnTo>
                      <a:pt x="49" y="334"/>
                    </a:lnTo>
                    <a:lnTo>
                      <a:pt x="60" y="278"/>
                    </a:lnTo>
                    <a:lnTo>
                      <a:pt x="91" y="207"/>
                    </a:lnTo>
                    <a:lnTo>
                      <a:pt x="138" y="164"/>
                    </a:lnTo>
                    <a:lnTo>
                      <a:pt x="147" y="163"/>
                    </a:lnTo>
                    <a:lnTo>
                      <a:pt x="167" y="78"/>
                    </a:lnTo>
                    <a:lnTo>
                      <a:pt x="18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044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3" name="Freeform 47"/>
              <p:cNvSpPr>
                <a:spLocks/>
              </p:cNvSpPr>
              <p:nvPr/>
            </p:nvSpPr>
            <p:spPr bwMode="auto">
              <a:xfrm>
                <a:off x="3990" y="4073"/>
                <a:ext cx="330" cy="121"/>
              </a:xfrm>
              <a:custGeom>
                <a:avLst/>
                <a:gdLst>
                  <a:gd name="T0" fmla="*/ 675 w 992"/>
                  <a:gd name="T1" fmla="*/ 0 h 365"/>
                  <a:gd name="T2" fmla="*/ 0 w 992"/>
                  <a:gd name="T3" fmla="*/ 0 h 365"/>
                  <a:gd name="T4" fmla="*/ 0 w 992"/>
                  <a:gd name="T5" fmla="*/ 276 h 365"/>
                  <a:gd name="T6" fmla="*/ 0 w 992"/>
                  <a:gd name="T7" fmla="*/ 295 h 365"/>
                  <a:gd name="T8" fmla="*/ 14 w 992"/>
                  <a:gd name="T9" fmla="*/ 327 h 365"/>
                  <a:gd name="T10" fmla="*/ 38 w 992"/>
                  <a:gd name="T11" fmla="*/ 351 h 365"/>
                  <a:gd name="T12" fmla="*/ 70 w 992"/>
                  <a:gd name="T13" fmla="*/ 364 h 365"/>
                  <a:gd name="T14" fmla="*/ 89 w 992"/>
                  <a:gd name="T15" fmla="*/ 365 h 365"/>
                  <a:gd name="T16" fmla="*/ 992 w 992"/>
                  <a:gd name="T17" fmla="*/ 365 h 365"/>
                  <a:gd name="T18" fmla="*/ 992 w 992"/>
                  <a:gd name="T19" fmla="*/ 325 h 365"/>
                  <a:gd name="T20" fmla="*/ 992 w 992"/>
                  <a:gd name="T21" fmla="*/ 292 h 365"/>
                  <a:gd name="T22" fmla="*/ 982 w 992"/>
                  <a:gd name="T23" fmla="*/ 229 h 365"/>
                  <a:gd name="T24" fmla="*/ 959 w 992"/>
                  <a:gd name="T25" fmla="*/ 170 h 365"/>
                  <a:gd name="T26" fmla="*/ 924 w 992"/>
                  <a:gd name="T27" fmla="*/ 118 h 365"/>
                  <a:gd name="T28" fmla="*/ 881 w 992"/>
                  <a:gd name="T29" fmla="*/ 75 h 365"/>
                  <a:gd name="T30" fmla="*/ 829 w 992"/>
                  <a:gd name="T31" fmla="*/ 39 h 365"/>
                  <a:gd name="T32" fmla="*/ 771 w 992"/>
                  <a:gd name="T33" fmla="*/ 14 h 365"/>
                  <a:gd name="T34" fmla="*/ 708 w 992"/>
                  <a:gd name="T35" fmla="*/ 1 h 365"/>
                  <a:gd name="T36" fmla="*/ 675 w 992"/>
                  <a:gd name="T37" fmla="*/ 0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92" h="365">
                    <a:moveTo>
                      <a:pt x="675" y="0"/>
                    </a:moveTo>
                    <a:lnTo>
                      <a:pt x="0" y="0"/>
                    </a:lnTo>
                    <a:lnTo>
                      <a:pt x="0" y="276"/>
                    </a:lnTo>
                    <a:lnTo>
                      <a:pt x="0" y="295"/>
                    </a:lnTo>
                    <a:lnTo>
                      <a:pt x="14" y="327"/>
                    </a:lnTo>
                    <a:lnTo>
                      <a:pt x="38" y="351"/>
                    </a:lnTo>
                    <a:lnTo>
                      <a:pt x="70" y="364"/>
                    </a:lnTo>
                    <a:lnTo>
                      <a:pt x="89" y="365"/>
                    </a:lnTo>
                    <a:lnTo>
                      <a:pt x="992" y="365"/>
                    </a:lnTo>
                    <a:lnTo>
                      <a:pt x="992" y="325"/>
                    </a:lnTo>
                    <a:lnTo>
                      <a:pt x="992" y="292"/>
                    </a:lnTo>
                    <a:lnTo>
                      <a:pt x="982" y="229"/>
                    </a:lnTo>
                    <a:lnTo>
                      <a:pt x="959" y="170"/>
                    </a:lnTo>
                    <a:lnTo>
                      <a:pt x="924" y="118"/>
                    </a:lnTo>
                    <a:lnTo>
                      <a:pt x="881" y="75"/>
                    </a:lnTo>
                    <a:lnTo>
                      <a:pt x="829" y="39"/>
                    </a:lnTo>
                    <a:lnTo>
                      <a:pt x="771" y="14"/>
                    </a:lnTo>
                    <a:lnTo>
                      <a:pt x="708" y="1"/>
                    </a:lnTo>
                    <a:lnTo>
                      <a:pt x="675" y="0"/>
                    </a:lnTo>
                    <a:close/>
                  </a:path>
                </a:pathLst>
              </a:custGeom>
              <a:solidFill>
                <a:srgbClr val="2936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4" name="Freeform 48"/>
              <p:cNvSpPr>
                <a:spLocks/>
              </p:cNvSpPr>
              <p:nvPr/>
            </p:nvSpPr>
            <p:spPr bwMode="auto">
              <a:xfrm>
                <a:off x="3357" y="4073"/>
                <a:ext cx="334" cy="121"/>
              </a:xfrm>
              <a:custGeom>
                <a:avLst/>
                <a:gdLst>
                  <a:gd name="T0" fmla="*/ 325 w 1001"/>
                  <a:gd name="T1" fmla="*/ 0 h 365"/>
                  <a:gd name="T2" fmla="*/ 1001 w 1001"/>
                  <a:gd name="T3" fmla="*/ 0 h 365"/>
                  <a:gd name="T4" fmla="*/ 1001 w 1001"/>
                  <a:gd name="T5" fmla="*/ 276 h 365"/>
                  <a:gd name="T6" fmla="*/ 999 w 1001"/>
                  <a:gd name="T7" fmla="*/ 295 h 365"/>
                  <a:gd name="T8" fmla="*/ 986 w 1001"/>
                  <a:gd name="T9" fmla="*/ 327 h 365"/>
                  <a:gd name="T10" fmla="*/ 962 w 1001"/>
                  <a:gd name="T11" fmla="*/ 351 h 365"/>
                  <a:gd name="T12" fmla="*/ 929 w 1001"/>
                  <a:gd name="T13" fmla="*/ 364 h 365"/>
                  <a:gd name="T14" fmla="*/ 912 w 1001"/>
                  <a:gd name="T15" fmla="*/ 365 h 365"/>
                  <a:gd name="T16" fmla="*/ 0 w 1001"/>
                  <a:gd name="T17" fmla="*/ 365 h 365"/>
                  <a:gd name="T18" fmla="*/ 0 w 1001"/>
                  <a:gd name="T19" fmla="*/ 325 h 365"/>
                  <a:gd name="T20" fmla="*/ 1 w 1001"/>
                  <a:gd name="T21" fmla="*/ 292 h 365"/>
                  <a:gd name="T22" fmla="*/ 14 w 1001"/>
                  <a:gd name="T23" fmla="*/ 229 h 365"/>
                  <a:gd name="T24" fmla="*/ 39 w 1001"/>
                  <a:gd name="T25" fmla="*/ 170 h 365"/>
                  <a:gd name="T26" fmla="*/ 73 w 1001"/>
                  <a:gd name="T27" fmla="*/ 118 h 365"/>
                  <a:gd name="T28" fmla="*/ 118 w 1001"/>
                  <a:gd name="T29" fmla="*/ 75 h 365"/>
                  <a:gd name="T30" fmla="*/ 170 w 1001"/>
                  <a:gd name="T31" fmla="*/ 39 h 365"/>
                  <a:gd name="T32" fmla="*/ 229 w 1001"/>
                  <a:gd name="T33" fmla="*/ 14 h 365"/>
                  <a:gd name="T34" fmla="*/ 292 w 1001"/>
                  <a:gd name="T35" fmla="*/ 1 h 365"/>
                  <a:gd name="T36" fmla="*/ 325 w 1001"/>
                  <a:gd name="T37" fmla="*/ 0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1" h="365">
                    <a:moveTo>
                      <a:pt x="325" y="0"/>
                    </a:moveTo>
                    <a:lnTo>
                      <a:pt x="1001" y="0"/>
                    </a:lnTo>
                    <a:lnTo>
                      <a:pt x="1001" y="276"/>
                    </a:lnTo>
                    <a:lnTo>
                      <a:pt x="999" y="295"/>
                    </a:lnTo>
                    <a:lnTo>
                      <a:pt x="986" y="327"/>
                    </a:lnTo>
                    <a:lnTo>
                      <a:pt x="962" y="351"/>
                    </a:lnTo>
                    <a:lnTo>
                      <a:pt x="929" y="364"/>
                    </a:lnTo>
                    <a:lnTo>
                      <a:pt x="912" y="365"/>
                    </a:lnTo>
                    <a:lnTo>
                      <a:pt x="0" y="365"/>
                    </a:lnTo>
                    <a:lnTo>
                      <a:pt x="0" y="325"/>
                    </a:lnTo>
                    <a:lnTo>
                      <a:pt x="1" y="292"/>
                    </a:lnTo>
                    <a:lnTo>
                      <a:pt x="14" y="229"/>
                    </a:lnTo>
                    <a:lnTo>
                      <a:pt x="39" y="170"/>
                    </a:lnTo>
                    <a:lnTo>
                      <a:pt x="73" y="118"/>
                    </a:lnTo>
                    <a:lnTo>
                      <a:pt x="118" y="75"/>
                    </a:lnTo>
                    <a:lnTo>
                      <a:pt x="170" y="39"/>
                    </a:lnTo>
                    <a:lnTo>
                      <a:pt x="229" y="14"/>
                    </a:lnTo>
                    <a:lnTo>
                      <a:pt x="292" y="1"/>
                    </a:lnTo>
                    <a:lnTo>
                      <a:pt x="325" y="0"/>
                    </a:lnTo>
                    <a:close/>
                  </a:path>
                </a:pathLst>
              </a:custGeom>
              <a:solidFill>
                <a:srgbClr val="2936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5" name="Freeform 49"/>
              <p:cNvSpPr>
                <a:spLocks/>
              </p:cNvSpPr>
              <p:nvPr/>
            </p:nvSpPr>
            <p:spPr bwMode="auto">
              <a:xfrm>
                <a:off x="3349" y="880"/>
                <a:ext cx="988" cy="3193"/>
              </a:xfrm>
              <a:custGeom>
                <a:avLst/>
                <a:gdLst>
                  <a:gd name="T0" fmla="*/ 2783 w 2962"/>
                  <a:gd name="T1" fmla="*/ 4231 h 9579"/>
                  <a:gd name="T2" fmla="*/ 2756 w 2962"/>
                  <a:gd name="T3" fmla="*/ 4079 h 9579"/>
                  <a:gd name="T4" fmla="*/ 2734 w 2962"/>
                  <a:gd name="T5" fmla="*/ 4037 h 9579"/>
                  <a:gd name="T6" fmla="*/ 2664 w 2962"/>
                  <a:gd name="T7" fmla="*/ 3721 h 9579"/>
                  <a:gd name="T8" fmla="*/ 2631 w 2962"/>
                  <a:gd name="T9" fmla="*/ 3223 h 9579"/>
                  <a:gd name="T10" fmla="*/ 2651 w 2962"/>
                  <a:gd name="T11" fmla="*/ 2676 h 9579"/>
                  <a:gd name="T12" fmla="*/ 2763 w 2962"/>
                  <a:gd name="T13" fmla="*/ 1728 h 9579"/>
                  <a:gd name="T14" fmla="*/ 2944 w 2962"/>
                  <a:gd name="T15" fmla="*/ 772 h 9579"/>
                  <a:gd name="T16" fmla="*/ 2946 w 2962"/>
                  <a:gd name="T17" fmla="*/ 668 h 9579"/>
                  <a:gd name="T18" fmla="*/ 2839 w 2962"/>
                  <a:gd name="T19" fmla="*/ 542 h 9579"/>
                  <a:gd name="T20" fmla="*/ 2641 w 2962"/>
                  <a:gd name="T21" fmla="*/ 389 h 9579"/>
                  <a:gd name="T22" fmla="*/ 2171 w 2962"/>
                  <a:gd name="T23" fmla="*/ 130 h 9579"/>
                  <a:gd name="T24" fmla="*/ 1872 w 2962"/>
                  <a:gd name="T25" fmla="*/ 0 h 9579"/>
                  <a:gd name="T26" fmla="*/ 1896 w 2962"/>
                  <a:gd name="T27" fmla="*/ 431 h 9579"/>
                  <a:gd name="T28" fmla="*/ 1078 w 2962"/>
                  <a:gd name="T29" fmla="*/ 199 h 9579"/>
                  <a:gd name="T30" fmla="*/ 1061 w 2962"/>
                  <a:gd name="T31" fmla="*/ 10 h 9579"/>
                  <a:gd name="T32" fmla="*/ 504 w 2962"/>
                  <a:gd name="T33" fmla="*/ 275 h 9579"/>
                  <a:gd name="T34" fmla="*/ 191 w 2962"/>
                  <a:gd name="T35" fmla="*/ 480 h 9579"/>
                  <a:gd name="T36" fmla="*/ 60 w 2962"/>
                  <a:gd name="T37" fmla="*/ 605 h 9579"/>
                  <a:gd name="T38" fmla="*/ 0 w 2962"/>
                  <a:gd name="T39" fmla="*/ 700 h 9579"/>
                  <a:gd name="T40" fmla="*/ 118 w 2962"/>
                  <a:gd name="T41" fmla="*/ 1266 h 9579"/>
                  <a:gd name="T42" fmla="*/ 270 w 2962"/>
                  <a:gd name="T43" fmla="*/ 2258 h 9579"/>
                  <a:gd name="T44" fmla="*/ 325 w 2962"/>
                  <a:gd name="T45" fmla="*/ 2954 h 9579"/>
                  <a:gd name="T46" fmla="*/ 322 w 2962"/>
                  <a:gd name="T47" fmla="*/ 3481 h 9579"/>
                  <a:gd name="T48" fmla="*/ 256 w 2962"/>
                  <a:gd name="T49" fmla="*/ 3939 h 9579"/>
                  <a:gd name="T50" fmla="*/ 224 w 2962"/>
                  <a:gd name="T51" fmla="*/ 4035 h 9579"/>
                  <a:gd name="T52" fmla="*/ 188 w 2962"/>
                  <a:gd name="T53" fmla="*/ 4162 h 9579"/>
                  <a:gd name="T54" fmla="*/ 178 w 2962"/>
                  <a:gd name="T55" fmla="*/ 4247 h 9579"/>
                  <a:gd name="T56" fmla="*/ 138 w 2962"/>
                  <a:gd name="T57" fmla="*/ 5159 h 9579"/>
                  <a:gd name="T58" fmla="*/ 1000 w 2962"/>
                  <a:gd name="T59" fmla="*/ 9579 h 9579"/>
                  <a:gd name="T60" fmla="*/ 1977 w 2962"/>
                  <a:gd name="T61" fmla="*/ 9579 h 9579"/>
                  <a:gd name="T62" fmla="*/ 2839 w 2962"/>
                  <a:gd name="T63" fmla="*/ 5159 h 9579"/>
                  <a:gd name="T64" fmla="*/ 2783 w 2962"/>
                  <a:gd name="T65" fmla="*/ 4247 h 9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962" h="9579">
                    <a:moveTo>
                      <a:pt x="2783" y="4247"/>
                    </a:moveTo>
                    <a:lnTo>
                      <a:pt x="2783" y="4231"/>
                    </a:lnTo>
                    <a:lnTo>
                      <a:pt x="2773" y="4162"/>
                    </a:lnTo>
                    <a:lnTo>
                      <a:pt x="2756" y="4079"/>
                    </a:lnTo>
                    <a:lnTo>
                      <a:pt x="2737" y="4035"/>
                    </a:lnTo>
                    <a:lnTo>
                      <a:pt x="2734" y="4037"/>
                    </a:lnTo>
                    <a:lnTo>
                      <a:pt x="2705" y="3939"/>
                    </a:lnTo>
                    <a:lnTo>
                      <a:pt x="2664" y="3721"/>
                    </a:lnTo>
                    <a:lnTo>
                      <a:pt x="2639" y="3481"/>
                    </a:lnTo>
                    <a:lnTo>
                      <a:pt x="2631" y="3223"/>
                    </a:lnTo>
                    <a:lnTo>
                      <a:pt x="2635" y="2954"/>
                    </a:lnTo>
                    <a:lnTo>
                      <a:pt x="2651" y="2676"/>
                    </a:lnTo>
                    <a:lnTo>
                      <a:pt x="2691" y="2258"/>
                    </a:lnTo>
                    <a:lnTo>
                      <a:pt x="2763" y="1728"/>
                    </a:lnTo>
                    <a:lnTo>
                      <a:pt x="2844" y="1266"/>
                    </a:lnTo>
                    <a:lnTo>
                      <a:pt x="2944" y="772"/>
                    </a:lnTo>
                    <a:lnTo>
                      <a:pt x="2962" y="700"/>
                    </a:lnTo>
                    <a:lnTo>
                      <a:pt x="2946" y="668"/>
                    </a:lnTo>
                    <a:lnTo>
                      <a:pt x="2900" y="605"/>
                    </a:lnTo>
                    <a:lnTo>
                      <a:pt x="2839" y="542"/>
                    </a:lnTo>
                    <a:lnTo>
                      <a:pt x="2766" y="480"/>
                    </a:lnTo>
                    <a:lnTo>
                      <a:pt x="2641" y="389"/>
                    </a:lnTo>
                    <a:lnTo>
                      <a:pt x="2453" y="275"/>
                    </a:lnTo>
                    <a:lnTo>
                      <a:pt x="2171" y="130"/>
                    </a:lnTo>
                    <a:lnTo>
                      <a:pt x="1900" y="10"/>
                    </a:lnTo>
                    <a:lnTo>
                      <a:pt x="1872" y="0"/>
                    </a:lnTo>
                    <a:lnTo>
                      <a:pt x="1883" y="199"/>
                    </a:lnTo>
                    <a:lnTo>
                      <a:pt x="1896" y="431"/>
                    </a:lnTo>
                    <a:lnTo>
                      <a:pt x="1065" y="431"/>
                    </a:lnTo>
                    <a:lnTo>
                      <a:pt x="1078" y="199"/>
                    </a:lnTo>
                    <a:lnTo>
                      <a:pt x="1090" y="0"/>
                    </a:lnTo>
                    <a:lnTo>
                      <a:pt x="1061" y="10"/>
                    </a:lnTo>
                    <a:lnTo>
                      <a:pt x="789" y="130"/>
                    </a:lnTo>
                    <a:lnTo>
                      <a:pt x="504" y="275"/>
                    </a:lnTo>
                    <a:lnTo>
                      <a:pt x="316" y="389"/>
                    </a:lnTo>
                    <a:lnTo>
                      <a:pt x="191" y="480"/>
                    </a:lnTo>
                    <a:lnTo>
                      <a:pt x="119" y="542"/>
                    </a:lnTo>
                    <a:lnTo>
                      <a:pt x="60" y="605"/>
                    </a:lnTo>
                    <a:lnTo>
                      <a:pt x="15" y="668"/>
                    </a:lnTo>
                    <a:lnTo>
                      <a:pt x="0" y="700"/>
                    </a:lnTo>
                    <a:lnTo>
                      <a:pt x="17" y="772"/>
                    </a:lnTo>
                    <a:lnTo>
                      <a:pt x="118" y="1266"/>
                    </a:lnTo>
                    <a:lnTo>
                      <a:pt x="197" y="1728"/>
                    </a:lnTo>
                    <a:lnTo>
                      <a:pt x="270" y="2258"/>
                    </a:lnTo>
                    <a:lnTo>
                      <a:pt x="311" y="2676"/>
                    </a:lnTo>
                    <a:lnTo>
                      <a:pt x="325" y="2954"/>
                    </a:lnTo>
                    <a:lnTo>
                      <a:pt x="331" y="3223"/>
                    </a:lnTo>
                    <a:lnTo>
                      <a:pt x="322" y="3481"/>
                    </a:lnTo>
                    <a:lnTo>
                      <a:pt x="298" y="3721"/>
                    </a:lnTo>
                    <a:lnTo>
                      <a:pt x="256" y="3939"/>
                    </a:lnTo>
                    <a:lnTo>
                      <a:pt x="227" y="4037"/>
                    </a:lnTo>
                    <a:lnTo>
                      <a:pt x="224" y="4035"/>
                    </a:lnTo>
                    <a:lnTo>
                      <a:pt x="205" y="4079"/>
                    </a:lnTo>
                    <a:lnTo>
                      <a:pt x="188" y="4162"/>
                    </a:lnTo>
                    <a:lnTo>
                      <a:pt x="178" y="4231"/>
                    </a:lnTo>
                    <a:lnTo>
                      <a:pt x="178" y="4247"/>
                    </a:lnTo>
                    <a:lnTo>
                      <a:pt x="178" y="4247"/>
                    </a:lnTo>
                    <a:lnTo>
                      <a:pt x="138" y="5159"/>
                    </a:lnTo>
                    <a:lnTo>
                      <a:pt x="267" y="9579"/>
                    </a:lnTo>
                    <a:lnTo>
                      <a:pt x="1000" y="9579"/>
                    </a:lnTo>
                    <a:lnTo>
                      <a:pt x="1489" y="5957"/>
                    </a:lnTo>
                    <a:lnTo>
                      <a:pt x="1977" y="9579"/>
                    </a:lnTo>
                    <a:lnTo>
                      <a:pt x="2710" y="9579"/>
                    </a:lnTo>
                    <a:lnTo>
                      <a:pt x="2839" y="5159"/>
                    </a:lnTo>
                    <a:lnTo>
                      <a:pt x="2783" y="4247"/>
                    </a:lnTo>
                    <a:lnTo>
                      <a:pt x="2783" y="4247"/>
                    </a:lnTo>
                    <a:close/>
                  </a:path>
                </a:pathLst>
              </a:custGeom>
              <a:solidFill>
                <a:srgbClr val="4C3A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6" name="Freeform 50"/>
              <p:cNvSpPr>
                <a:spLocks/>
              </p:cNvSpPr>
              <p:nvPr/>
            </p:nvSpPr>
            <p:spPr bwMode="auto">
              <a:xfrm>
                <a:off x="3401" y="2282"/>
                <a:ext cx="881" cy="111"/>
              </a:xfrm>
              <a:custGeom>
                <a:avLst/>
                <a:gdLst>
                  <a:gd name="T0" fmla="*/ 2645 w 2645"/>
                  <a:gd name="T1" fmla="*/ 334 h 334"/>
                  <a:gd name="T2" fmla="*/ 2629 w 2645"/>
                  <a:gd name="T3" fmla="*/ 40 h 334"/>
                  <a:gd name="T4" fmla="*/ 2629 w 2645"/>
                  <a:gd name="T5" fmla="*/ 40 h 334"/>
                  <a:gd name="T6" fmla="*/ 2629 w 2645"/>
                  <a:gd name="T7" fmla="*/ 24 h 334"/>
                  <a:gd name="T8" fmla="*/ 2629 w 2645"/>
                  <a:gd name="T9" fmla="*/ 0 h 334"/>
                  <a:gd name="T10" fmla="*/ 17 w 2645"/>
                  <a:gd name="T11" fmla="*/ 0 h 334"/>
                  <a:gd name="T12" fmla="*/ 17 w 2645"/>
                  <a:gd name="T13" fmla="*/ 24 h 334"/>
                  <a:gd name="T14" fmla="*/ 17 w 2645"/>
                  <a:gd name="T15" fmla="*/ 40 h 334"/>
                  <a:gd name="T16" fmla="*/ 17 w 2645"/>
                  <a:gd name="T17" fmla="*/ 40 h 334"/>
                  <a:gd name="T18" fmla="*/ 0 w 2645"/>
                  <a:gd name="T19" fmla="*/ 334 h 334"/>
                  <a:gd name="T20" fmla="*/ 2645 w 2645"/>
                  <a:gd name="T21" fmla="*/ 334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45" h="334">
                    <a:moveTo>
                      <a:pt x="2645" y="334"/>
                    </a:moveTo>
                    <a:lnTo>
                      <a:pt x="2629" y="40"/>
                    </a:lnTo>
                    <a:lnTo>
                      <a:pt x="2629" y="40"/>
                    </a:lnTo>
                    <a:lnTo>
                      <a:pt x="2629" y="24"/>
                    </a:lnTo>
                    <a:lnTo>
                      <a:pt x="2629" y="0"/>
                    </a:lnTo>
                    <a:lnTo>
                      <a:pt x="17" y="0"/>
                    </a:lnTo>
                    <a:lnTo>
                      <a:pt x="17" y="24"/>
                    </a:lnTo>
                    <a:lnTo>
                      <a:pt x="17" y="40"/>
                    </a:lnTo>
                    <a:lnTo>
                      <a:pt x="17" y="40"/>
                    </a:lnTo>
                    <a:lnTo>
                      <a:pt x="0" y="334"/>
                    </a:lnTo>
                    <a:lnTo>
                      <a:pt x="2645" y="334"/>
                    </a:lnTo>
                    <a:close/>
                  </a:path>
                </a:pathLst>
              </a:custGeom>
              <a:solidFill>
                <a:srgbClr val="2936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7" name="Freeform 51"/>
              <p:cNvSpPr>
                <a:spLocks/>
              </p:cNvSpPr>
              <p:nvPr/>
            </p:nvSpPr>
            <p:spPr bwMode="auto">
              <a:xfrm>
                <a:off x="3824" y="880"/>
                <a:ext cx="168" cy="225"/>
              </a:xfrm>
              <a:custGeom>
                <a:avLst/>
                <a:gdLst>
                  <a:gd name="T0" fmla="*/ 439 w 504"/>
                  <a:gd name="T1" fmla="*/ 0 h 676"/>
                  <a:gd name="T2" fmla="*/ 445 w 504"/>
                  <a:gd name="T3" fmla="*/ 4 h 676"/>
                  <a:gd name="T4" fmla="*/ 472 w 504"/>
                  <a:gd name="T5" fmla="*/ 53 h 676"/>
                  <a:gd name="T6" fmla="*/ 491 w 504"/>
                  <a:gd name="T7" fmla="*/ 110 h 676"/>
                  <a:gd name="T8" fmla="*/ 504 w 504"/>
                  <a:gd name="T9" fmla="*/ 190 h 676"/>
                  <a:gd name="T10" fmla="*/ 502 w 504"/>
                  <a:gd name="T11" fmla="*/ 294 h 676"/>
                  <a:gd name="T12" fmla="*/ 482 w 504"/>
                  <a:gd name="T13" fmla="*/ 423 h 676"/>
                  <a:gd name="T14" fmla="*/ 435 w 504"/>
                  <a:gd name="T15" fmla="*/ 583 h 676"/>
                  <a:gd name="T16" fmla="*/ 399 w 504"/>
                  <a:gd name="T17" fmla="*/ 676 h 676"/>
                  <a:gd name="T18" fmla="*/ 368 w 504"/>
                  <a:gd name="T19" fmla="*/ 641 h 676"/>
                  <a:gd name="T20" fmla="*/ 226 w 504"/>
                  <a:gd name="T21" fmla="*/ 519 h 676"/>
                  <a:gd name="T22" fmla="*/ 161 w 504"/>
                  <a:gd name="T23" fmla="*/ 478 h 676"/>
                  <a:gd name="T24" fmla="*/ 93 w 504"/>
                  <a:gd name="T25" fmla="*/ 449 h 676"/>
                  <a:gd name="T26" fmla="*/ 44 w 504"/>
                  <a:gd name="T27" fmla="*/ 441 h 676"/>
                  <a:gd name="T28" fmla="*/ 14 w 504"/>
                  <a:gd name="T29" fmla="*/ 444 h 676"/>
                  <a:gd name="T30" fmla="*/ 0 w 504"/>
                  <a:gd name="T31" fmla="*/ 447 h 676"/>
                  <a:gd name="T32" fmla="*/ 11 w 504"/>
                  <a:gd name="T33" fmla="*/ 447 h 676"/>
                  <a:gd name="T34" fmla="*/ 85 w 504"/>
                  <a:gd name="T35" fmla="*/ 418 h 676"/>
                  <a:gd name="T36" fmla="*/ 152 w 504"/>
                  <a:gd name="T37" fmla="*/ 382 h 676"/>
                  <a:gd name="T38" fmla="*/ 226 w 504"/>
                  <a:gd name="T39" fmla="*/ 330 h 676"/>
                  <a:gd name="T40" fmla="*/ 301 w 504"/>
                  <a:gd name="T41" fmla="*/ 261 h 676"/>
                  <a:gd name="T42" fmla="*/ 368 w 504"/>
                  <a:gd name="T43" fmla="*/ 173 h 676"/>
                  <a:gd name="T44" fmla="*/ 410 w 504"/>
                  <a:gd name="T45" fmla="*/ 92 h 676"/>
                  <a:gd name="T46" fmla="*/ 430 w 504"/>
                  <a:gd name="T47" fmla="*/ 32 h 676"/>
                  <a:gd name="T48" fmla="*/ 439 w 504"/>
                  <a:gd name="T49" fmla="*/ 0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04" h="676">
                    <a:moveTo>
                      <a:pt x="439" y="0"/>
                    </a:moveTo>
                    <a:lnTo>
                      <a:pt x="445" y="4"/>
                    </a:lnTo>
                    <a:lnTo>
                      <a:pt x="472" y="53"/>
                    </a:lnTo>
                    <a:lnTo>
                      <a:pt x="491" y="110"/>
                    </a:lnTo>
                    <a:lnTo>
                      <a:pt x="504" y="190"/>
                    </a:lnTo>
                    <a:lnTo>
                      <a:pt x="502" y="294"/>
                    </a:lnTo>
                    <a:lnTo>
                      <a:pt x="482" y="423"/>
                    </a:lnTo>
                    <a:lnTo>
                      <a:pt x="435" y="583"/>
                    </a:lnTo>
                    <a:lnTo>
                      <a:pt x="399" y="676"/>
                    </a:lnTo>
                    <a:lnTo>
                      <a:pt x="368" y="641"/>
                    </a:lnTo>
                    <a:lnTo>
                      <a:pt x="226" y="519"/>
                    </a:lnTo>
                    <a:lnTo>
                      <a:pt x="161" y="478"/>
                    </a:lnTo>
                    <a:lnTo>
                      <a:pt x="93" y="449"/>
                    </a:lnTo>
                    <a:lnTo>
                      <a:pt x="44" y="441"/>
                    </a:lnTo>
                    <a:lnTo>
                      <a:pt x="14" y="444"/>
                    </a:lnTo>
                    <a:lnTo>
                      <a:pt x="0" y="447"/>
                    </a:lnTo>
                    <a:lnTo>
                      <a:pt x="11" y="447"/>
                    </a:lnTo>
                    <a:lnTo>
                      <a:pt x="85" y="418"/>
                    </a:lnTo>
                    <a:lnTo>
                      <a:pt x="152" y="382"/>
                    </a:lnTo>
                    <a:lnTo>
                      <a:pt x="226" y="330"/>
                    </a:lnTo>
                    <a:lnTo>
                      <a:pt x="301" y="261"/>
                    </a:lnTo>
                    <a:lnTo>
                      <a:pt x="368" y="173"/>
                    </a:lnTo>
                    <a:lnTo>
                      <a:pt x="410" y="92"/>
                    </a:lnTo>
                    <a:lnTo>
                      <a:pt x="430" y="32"/>
                    </a:lnTo>
                    <a:lnTo>
                      <a:pt x="439" y="0"/>
                    </a:lnTo>
                    <a:close/>
                  </a:path>
                </a:pathLst>
              </a:custGeom>
              <a:solidFill>
                <a:srgbClr val="2936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8" name="Freeform 52"/>
              <p:cNvSpPr>
                <a:spLocks/>
              </p:cNvSpPr>
              <p:nvPr/>
            </p:nvSpPr>
            <p:spPr bwMode="auto">
              <a:xfrm>
                <a:off x="3686" y="880"/>
                <a:ext cx="168" cy="225"/>
              </a:xfrm>
              <a:custGeom>
                <a:avLst/>
                <a:gdLst>
                  <a:gd name="T0" fmla="*/ 65 w 504"/>
                  <a:gd name="T1" fmla="*/ 0 h 676"/>
                  <a:gd name="T2" fmla="*/ 59 w 504"/>
                  <a:gd name="T3" fmla="*/ 4 h 676"/>
                  <a:gd name="T4" fmla="*/ 32 w 504"/>
                  <a:gd name="T5" fmla="*/ 53 h 676"/>
                  <a:gd name="T6" fmla="*/ 13 w 504"/>
                  <a:gd name="T7" fmla="*/ 110 h 676"/>
                  <a:gd name="T8" fmla="*/ 0 w 504"/>
                  <a:gd name="T9" fmla="*/ 190 h 676"/>
                  <a:gd name="T10" fmla="*/ 1 w 504"/>
                  <a:gd name="T11" fmla="*/ 294 h 676"/>
                  <a:gd name="T12" fmla="*/ 22 w 504"/>
                  <a:gd name="T13" fmla="*/ 423 h 676"/>
                  <a:gd name="T14" fmla="*/ 69 w 504"/>
                  <a:gd name="T15" fmla="*/ 583 h 676"/>
                  <a:gd name="T16" fmla="*/ 105 w 504"/>
                  <a:gd name="T17" fmla="*/ 676 h 676"/>
                  <a:gd name="T18" fmla="*/ 135 w 504"/>
                  <a:gd name="T19" fmla="*/ 641 h 676"/>
                  <a:gd name="T20" fmla="*/ 278 w 504"/>
                  <a:gd name="T21" fmla="*/ 519 h 676"/>
                  <a:gd name="T22" fmla="*/ 343 w 504"/>
                  <a:gd name="T23" fmla="*/ 478 h 676"/>
                  <a:gd name="T24" fmla="*/ 410 w 504"/>
                  <a:gd name="T25" fmla="*/ 449 h 676"/>
                  <a:gd name="T26" fmla="*/ 458 w 504"/>
                  <a:gd name="T27" fmla="*/ 441 h 676"/>
                  <a:gd name="T28" fmla="*/ 490 w 504"/>
                  <a:gd name="T29" fmla="*/ 444 h 676"/>
                  <a:gd name="T30" fmla="*/ 504 w 504"/>
                  <a:gd name="T31" fmla="*/ 447 h 676"/>
                  <a:gd name="T32" fmla="*/ 493 w 504"/>
                  <a:gd name="T33" fmla="*/ 447 h 676"/>
                  <a:gd name="T34" fmla="*/ 421 w 504"/>
                  <a:gd name="T35" fmla="*/ 418 h 676"/>
                  <a:gd name="T36" fmla="*/ 354 w 504"/>
                  <a:gd name="T37" fmla="*/ 382 h 676"/>
                  <a:gd name="T38" fmla="*/ 281 w 504"/>
                  <a:gd name="T39" fmla="*/ 330 h 676"/>
                  <a:gd name="T40" fmla="*/ 206 w 504"/>
                  <a:gd name="T41" fmla="*/ 261 h 676"/>
                  <a:gd name="T42" fmla="*/ 138 w 504"/>
                  <a:gd name="T43" fmla="*/ 173 h 676"/>
                  <a:gd name="T44" fmla="*/ 97 w 504"/>
                  <a:gd name="T45" fmla="*/ 92 h 676"/>
                  <a:gd name="T46" fmla="*/ 73 w 504"/>
                  <a:gd name="T47" fmla="*/ 32 h 676"/>
                  <a:gd name="T48" fmla="*/ 65 w 504"/>
                  <a:gd name="T49" fmla="*/ 0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04" h="676">
                    <a:moveTo>
                      <a:pt x="65" y="0"/>
                    </a:moveTo>
                    <a:lnTo>
                      <a:pt x="59" y="4"/>
                    </a:lnTo>
                    <a:lnTo>
                      <a:pt x="32" y="53"/>
                    </a:lnTo>
                    <a:lnTo>
                      <a:pt x="13" y="110"/>
                    </a:lnTo>
                    <a:lnTo>
                      <a:pt x="0" y="190"/>
                    </a:lnTo>
                    <a:lnTo>
                      <a:pt x="1" y="294"/>
                    </a:lnTo>
                    <a:lnTo>
                      <a:pt x="22" y="423"/>
                    </a:lnTo>
                    <a:lnTo>
                      <a:pt x="69" y="583"/>
                    </a:lnTo>
                    <a:lnTo>
                      <a:pt x="105" y="676"/>
                    </a:lnTo>
                    <a:lnTo>
                      <a:pt x="135" y="641"/>
                    </a:lnTo>
                    <a:lnTo>
                      <a:pt x="278" y="519"/>
                    </a:lnTo>
                    <a:lnTo>
                      <a:pt x="343" y="478"/>
                    </a:lnTo>
                    <a:lnTo>
                      <a:pt x="410" y="449"/>
                    </a:lnTo>
                    <a:lnTo>
                      <a:pt x="458" y="441"/>
                    </a:lnTo>
                    <a:lnTo>
                      <a:pt x="490" y="444"/>
                    </a:lnTo>
                    <a:lnTo>
                      <a:pt x="504" y="447"/>
                    </a:lnTo>
                    <a:lnTo>
                      <a:pt x="493" y="447"/>
                    </a:lnTo>
                    <a:lnTo>
                      <a:pt x="421" y="418"/>
                    </a:lnTo>
                    <a:lnTo>
                      <a:pt x="354" y="382"/>
                    </a:lnTo>
                    <a:lnTo>
                      <a:pt x="281" y="330"/>
                    </a:lnTo>
                    <a:lnTo>
                      <a:pt x="206" y="261"/>
                    </a:lnTo>
                    <a:lnTo>
                      <a:pt x="138" y="173"/>
                    </a:lnTo>
                    <a:lnTo>
                      <a:pt x="97" y="92"/>
                    </a:lnTo>
                    <a:lnTo>
                      <a:pt x="73" y="32"/>
                    </a:lnTo>
                    <a:lnTo>
                      <a:pt x="65" y="0"/>
                    </a:lnTo>
                    <a:close/>
                  </a:path>
                </a:pathLst>
              </a:custGeom>
              <a:solidFill>
                <a:srgbClr val="2936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9" name="Rectangle 53"/>
              <p:cNvSpPr>
                <a:spLocks noChangeArrowheads="1"/>
              </p:cNvSpPr>
              <p:nvPr/>
            </p:nvSpPr>
            <p:spPr bwMode="auto">
              <a:xfrm>
                <a:off x="4087" y="2231"/>
                <a:ext cx="54" cy="214"/>
              </a:xfrm>
              <a:prstGeom prst="rect">
                <a:avLst/>
              </a:prstGeom>
              <a:solidFill>
                <a:srgbClr val="3044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0" name="Rectangle 54"/>
              <p:cNvSpPr>
                <a:spLocks noChangeArrowheads="1"/>
              </p:cNvSpPr>
              <p:nvPr/>
            </p:nvSpPr>
            <p:spPr bwMode="auto">
              <a:xfrm>
                <a:off x="3539" y="2231"/>
                <a:ext cx="55" cy="214"/>
              </a:xfrm>
              <a:prstGeom prst="rect">
                <a:avLst/>
              </a:prstGeom>
              <a:solidFill>
                <a:srgbClr val="3044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1" name="Freeform 55"/>
              <p:cNvSpPr>
                <a:spLocks noEditPoints="1"/>
              </p:cNvSpPr>
              <p:nvPr/>
            </p:nvSpPr>
            <p:spPr bwMode="auto">
              <a:xfrm>
                <a:off x="3734" y="2247"/>
                <a:ext cx="234" cy="184"/>
              </a:xfrm>
              <a:custGeom>
                <a:avLst/>
                <a:gdLst>
                  <a:gd name="T0" fmla="*/ 156 w 702"/>
                  <a:gd name="T1" fmla="*/ 113 h 553"/>
                  <a:gd name="T2" fmla="*/ 139 w 702"/>
                  <a:gd name="T3" fmla="*/ 115 h 553"/>
                  <a:gd name="T4" fmla="*/ 117 w 702"/>
                  <a:gd name="T5" fmla="*/ 136 h 553"/>
                  <a:gd name="T6" fmla="*/ 114 w 702"/>
                  <a:gd name="T7" fmla="*/ 154 h 553"/>
                  <a:gd name="T8" fmla="*/ 114 w 702"/>
                  <a:gd name="T9" fmla="*/ 399 h 553"/>
                  <a:gd name="T10" fmla="*/ 117 w 702"/>
                  <a:gd name="T11" fmla="*/ 416 h 553"/>
                  <a:gd name="T12" fmla="*/ 139 w 702"/>
                  <a:gd name="T13" fmla="*/ 437 h 553"/>
                  <a:gd name="T14" fmla="*/ 156 w 702"/>
                  <a:gd name="T15" fmla="*/ 439 h 553"/>
                  <a:gd name="T16" fmla="*/ 546 w 702"/>
                  <a:gd name="T17" fmla="*/ 439 h 553"/>
                  <a:gd name="T18" fmla="*/ 564 w 702"/>
                  <a:gd name="T19" fmla="*/ 437 h 553"/>
                  <a:gd name="T20" fmla="*/ 585 w 702"/>
                  <a:gd name="T21" fmla="*/ 416 h 553"/>
                  <a:gd name="T22" fmla="*/ 587 w 702"/>
                  <a:gd name="T23" fmla="*/ 399 h 553"/>
                  <a:gd name="T24" fmla="*/ 587 w 702"/>
                  <a:gd name="T25" fmla="*/ 154 h 553"/>
                  <a:gd name="T26" fmla="*/ 585 w 702"/>
                  <a:gd name="T27" fmla="*/ 136 h 553"/>
                  <a:gd name="T28" fmla="*/ 564 w 702"/>
                  <a:gd name="T29" fmla="*/ 115 h 553"/>
                  <a:gd name="T30" fmla="*/ 546 w 702"/>
                  <a:gd name="T31" fmla="*/ 113 h 553"/>
                  <a:gd name="T32" fmla="*/ 156 w 702"/>
                  <a:gd name="T33" fmla="*/ 113 h 553"/>
                  <a:gd name="T34" fmla="*/ 546 w 702"/>
                  <a:gd name="T35" fmla="*/ 553 h 553"/>
                  <a:gd name="T36" fmla="*/ 156 w 702"/>
                  <a:gd name="T37" fmla="*/ 553 h 553"/>
                  <a:gd name="T38" fmla="*/ 123 w 702"/>
                  <a:gd name="T39" fmla="*/ 550 h 553"/>
                  <a:gd name="T40" fmla="*/ 67 w 702"/>
                  <a:gd name="T41" fmla="*/ 525 h 553"/>
                  <a:gd name="T42" fmla="*/ 25 w 702"/>
                  <a:gd name="T43" fmla="*/ 484 h 553"/>
                  <a:gd name="T44" fmla="*/ 3 w 702"/>
                  <a:gd name="T45" fmla="*/ 429 h 553"/>
                  <a:gd name="T46" fmla="*/ 0 w 702"/>
                  <a:gd name="T47" fmla="*/ 399 h 553"/>
                  <a:gd name="T48" fmla="*/ 0 w 702"/>
                  <a:gd name="T49" fmla="*/ 154 h 553"/>
                  <a:gd name="T50" fmla="*/ 3 w 702"/>
                  <a:gd name="T51" fmla="*/ 121 h 553"/>
                  <a:gd name="T52" fmla="*/ 28 w 702"/>
                  <a:gd name="T53" fmla="*/ 64 h 553"/>
                  <a:gd name="T54" fmla="*/ 71 w 702"/>
                  <a:gd name="T55" fmla="*/ 24 h 553"/>
                  <a:gd name="T56" fmla="*/ 126 w 702"/>
                  <a:gd name="T57" fmla="*/ 1 h 553"/>
                  <a:gd name="T58" fmla="*/ 156 w 702"/>
                  <a:gd name="T59" fmla="*/ 0 h 553"/>
                  <a:gd name="T60" fmla="*/ 546 w 702"/>
                  <a:gd name="T61" fmla="*/ 0 h 553"/>
                  <a:gd name="T62" fmla="*/ 579 w 702"/>
                  <a:gd name="T63" fmla="*/ 1 h 553"/>
                  <a:gd name="T64" fmla="*/ 636 w 702"/>
                  <a:gd name="T65" fmla="*/ 26 h 553"/>
                  <a:gd name="T66" fmla="*/ 676 w 702"/>
                  <a:gd name="T67" fmla="*/ 69 h 553"/>
                  <a:gd name="T68" fmla="*/ 699 w 702"/>
                  <a:gd name="T69" fmla="*/ 124 h 553"/>
                  <a:gd name="T70" fmla="*/ 700 w 702"/>
                  <a:gd name="T71" fmla="*/ 154 h 553"/>
                  <a:gd name="T72" fmla="*/ 700 w 702"/>
                  <a:gd name="T73" fmla="*/ 399 h 553"/>
                  <a:gd name="T74" fmla="*/ 702 w 702"/>
                  <a:gd name="T75" fmla="*/ 413 h 553"/>
                  <a:gd name="T76" fmla="*/ 697 w 702"/>
                  <a:gd name="T77" fmla="*/ 443 h 553"/>
                  <a:gd name="T78" fmla="*/ 680 w 702"/>
                  <a:gd name="T79" fmla="*/ 484 h 553"/>
                  <a:gd name="T80" fmla="*/ 637 w 702"/>
                  <a:gd name="T81" fmla="*/ 525 h 553"/>
                  <a:gd name="T82" fmla="*/ 579 w 702"/>
                  <a:gd name="T83" fmla="*/ 550 h 553"/>
                  <a:gd name="T84" fmla="*/ 546 w 702"/>
                  <a:gd name="T85" fmla="*/ 553 h 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702" h="553">
                    <a:moveTo>
                      <a:pt x="156" y="113"/>
                    </a:moveTo>
                    <a:lnTo>
                      <a:pt x="139" y="115"/>
                    </a:lnTo>
                    <a:lnTo>
                      <a:pt x="117" y="136"/>
                    </a:lnTo>
                    <a:lnTo>
                      <a:pt x="114" y="154"/>
                    </a:lnTo>
                    <a:lnTo>
                      <a:pt x="114" y="399"/>
                    </a:lnTo>
                    <a:lnTo>
                      <a:pt x="117" y="416"/>
                    </a:lnTo>
                    <a:lnTo>
                      <a:pt x="139" y="437"/>
                    </a:lnTo>
                    <a:lnTo>
                      <a:pt x="156" y="439"/>
                    </a:lnTo>
                    <a:lnTo>
                      <a:pt x="546" y="439"/>
                    </a:lnTo>
                    <a:lnTo>
                      <a:pt x="564" y="437"/>
                    </a:lnTo>
                    <a:lnTo>
                      <a:pt x="585" y="416"/>
                    </a:lnTo>
                    <a:lnTo>
                      <a:pt x="587" y="399"/>
                    </a:lnTo>
                    <a:lnTo>
                      <a:pt x="587" y="154"/>
                    </a:lnTo>
                    <a:lnTo>
                      <a:pt x="585" y="136"/>
                    </a:lnTo>
                    <a:lnTo>
                      <a:pt x="564" y="115"/>
                    </a:lnTo>
                    <a:lnTo>
                      <a:pt x="546" y="113"/>
                    </a:lnTo>
                    <a:lnTo>
                      <a:pt x="156" y="113"/>
                    </a:lnTo>
                    <a:close/>
                    <a:moveTo>
                      <a:pt x="546" y="553"/>
                    </a:moveTo>
                    <a:lnTo>
                      <a:pt x="156" y="553"/>
                    </a:lnTo>
                    <a:lnTo>
                      <a:pt x="123" y="550"/>
                    </a:lnTo>
                    <a:lnTo>
                      <a:pt x="67" y="525"/>
                    </a:lnTo>
                    <a:lnTo>
                      <a:pt x="25" y="484"/>
                    </a:lnTo>
                    <a:lnTo>
                      <a:pt x="3" y="429"/>
                    </a:lnTo>
                    <a:lnTo>
                      <a:pt x="0" y="399"/>
                    </a:lnTo>
                    <a:lnTo>
                      <a:pt x="0" y="154"/>
                    </a:lnTo>
                    <a:lnTo>
                      <a:pt x="3" y="121"/>
                    </a:lnTo>
                    <a:lnTo>
                      <a:pt x="28" y="64"/>
                    </a:lnTo>
                    <a:lnTo>
                      <a:pt x="71" y="24"/>
                    </a:lnTo>
                    <a:lnTo>
                      <a:pt x="126" y="1"/>
                    </a:lnTo>
                    <a:lnTo>
                      <a:pt x="156" y="0"/>
                    </a:lnTo>
                    <a:lnTo>
                      <a:pt x="546" y="0"/>
                    </a:lnTo>
                    <a:lnTo>
                      <a:pt x="579" y="1"/>
                    </a:lnTo>
                    <a:lnTo>
                      <a:pt x="636" y="26"/>
                    </a:lnTo>
                    <a:lnTo>
                      <a:pt x="676" y="69"/>
                    </a:lnTo>
                    <a:lnTo>
                      <a:pt x="699" y="124"/>
                    </a:lnTo>
                    <a:lnTo>
                      <a:pt x="700" y="154"/>
                    </a:lnTo>
                    <a:lnTo>
                      <a:pt x="700" y="399"/>
                    </a:lnTo>
                    <a:lnTo>
                      <a:pt x="702" y="413"/>
                    </a:lnTo>
                    <a:lnTo>
                      <a:pt x="697" y="443"/>
                    </a:lnTo>
                    <a:lnTo>
                      <a:pt x="680" y="484"/>
                    </a:lnTo>
                    <a:lnTo>
                      <a:pt x="637" y="525"/>
                    </a:lnTo>
                    <a:lnTo>
                      <a:pt x="579" y="550"/>
                    </a:lnTo>
                    <a:lnTo>
                      <a:pt x="546" y="553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2" name="Freeform 56"/>
              <p:cNvSpPr>
                <a:spLocks/>
              </p:cNvSpPr>
              <p:nvPr/>
            </p:nvSpPr>
            <p:spPr bwMode="auto">
              <a:xfrm>
                <a:off x="3992" y="1194"/>
                <a:ext cx="182" cy="209"/>
              </a:xfrm>
              <a:custGeom>
                <a:avLst/>
                <a:gdLst>
                  <a:gd name="T0" fmla="*/ 537 w 546"/>
                  <a:gd name="T1" fmla="*/ 464 h 627"/>
                  <a:gd name="T2" fmla="*/ 541 w 546"/>
                  <a:gd name="T3" fmla="*/ 441 h 627"/>
                  <a:gd name="T4" fmla="*/ 535 w 546"/>
                  <a:gd name="T5" fmla="*/ 398 h 627"/>
                  <a:gd name="T6" fmla="*/ 530 w 546"/>
                  <a:gd name="T7" fmla="*/ 375 h 627"/>
                  <a:gd name="T8" fmla="*/ 514 w 546"/>
                  <a:gd name="T9" fmla="*/ 337 h 627"/>
                  <a:gd name="T10" fmla="*/ 497 w 546"/>
                  <a:gd name="T11" fmla="*/ 277 h 627"/>
                  <a:gd name="T12" fmla="*/ 492 w 546"/>
                  <a:gd name="T13" fmla="*/ 228 h 627"/>
                  <a:gd name="T14" fmla="*/ 498 w 546"/>
                  <a:gd name="T15" fmla="*/ 190 h 627"/>
                  <a:gd name="T16" fmla="*/ 517 w 546"/>
                  <a:gd name="T17" fmla="*/ 153 h 627"/>
                  <a:gd name="T18" fmla="*/ 543 w 546"/>
                  <a:gd name="T19" fmla="*/ 131 h 627"/>
                  <a:gd name="T20" fmla="*/ 546 w 546"/>
                  <a:gd name="T21" fmla="*/ 131 h 627"/>
                  <a:gd name="T22" fmla="*/ 463 w 546"/>
                  <a:gd name="T23" fmla="*/ 9 h 627"/>
                  <a:gd name="T24" fmla="*/ 446 w 546"/>
                  <a:gd name="T25" fmla="*/ 22 h 627"/>
                  <a:gd name="T26" fmla="*/ 410 w 546"/>
                  <a:gd name="T27" fmla="*/ 39 h 627"/>
                  <a:gd name="T28" fmla="*/ 377 w 546"/>
                  <a:gd name="T29" fmla="*/ 44 h 627"/>
                  <a:gd name="T30" fmla="*/ 347 w 546"/>
                  <a:gd name="T31" fmla="*/ 39 h 627"/>
                  <a:gd name="T32" fmla="*/ 288 w 546"/>
                  <a:gd name="T33" fmla="*/ 12 h 627"/>
                  <a:gd name="T34" fmla="*/ 276 w 546"/>
                  <a:gd name="T35" fmla="*/ 0 h 627"/>
                  <a:gd name="T36" fmla="*/ 265 w 546"/>
                  <a:gd name="T37" fmla="*/ 12 h 627"/>
                  <a:gd name="T38" fmla="*/ 201 w 546"/>
                  <a:gd name="T39" fmla="*/ 39 h 627"/>
                  <a:gd name="T40" fmla="*/ 170 w 546"/>
                  <a:gd name="T41" fmla="*/ 44 h 627"/>
                  <a:gd name="T42" fmla="*/ 135 w 546"/>
                  <a:gd name="T43" fmla="*/ 39 h 627"/>
                  <a:gd name="T44" fmla="*/ 99 w 546"/>
                  <a:gd name="T45" fmla="*/ 22 h 627"/>
                  <a:gd name="T46" fmla="*/ 82 w 546"/>
                  <a:gd name="T47" fmla="*/ 9 h 627"/>
                  <a:gd name="T48" fmla="*/ 0 w 546"/>
                  <a:gd name="T49" fmla="*/ 131 h 627"/>
                  <a:gd name="T50" fmla="*/ 4 w 546"/>
                  <a:gd name="T51" fmla="*/ 131 h 627"/>
                  <a:gd name="T52" fmla="*/ 29 w 546"/>
                  <a:gd name="T53" fmla="*/ 153 h 627"/>
                  <a:gd name="T54" fmla="*/ 47 w 546"/>
                  <a:gd name="T55" fmla="*/ 190 h 627"/>
                  <a:gd name="T56" fmla="*/ 53 w 546"/>
                  <a:gd name="T57" fmla="*/ 228 h 627"/>
                  <a:gd name="T58" fmla="*/ 49 w 546"/>
                  <a:gd name="T59" fmla="*/ 277 h 627"/>
                  <a:gd name="T60" fmla="*/ 31 w 546"/>
                  <a:gd name="T61" fmla="*/ 337 h 627"/>
                  <a:gd name="T62" fmla="*/ 17 w 546"/>
                  <a:gd name="T63" fmla="*/ 375 h 627"/>
                  <a:gd name="T64" fmla="*/ 6 w 546"/>
                  <a:gd name="T65" fmla="*/ 394 h 627"/>
                  <a:gd name="T66" fmla="*/ 3 w 546"/>
                  <a:gd name="T67" fmla="*/ 440 h 627"/>
                  <a:gd name="T68" fmla="*/ 8 w 546"/>
                  <a:gd name="T69" fmla="*/ 464 h 627"/>
                  <a:gd name="T70" fmla="*/ 13 w 546"/>
                  <a:gd name="T71" fmla="*/ 486 h 627"/>
                  <a:gd name="T72" fmla="*/ 34 w 546"/>
                  <a:gd name="T73" fmla="*/ 529 h 627"/>
                  <a:gd name="T74" fmla="*/ 82 w 546"/>
                  <a:gd name="T75" fmla="*/ 568 h 627"/>
                  <a:gd name="T76" fmla="*/ 163 w 546"/>
                  <a:gd name="T77" fmla="*/ 595 h 627"/>
                  <a:gd name="T78" fmla="*/ 220 w 546"/>
                  <a:gd name="T79" fmla="*/ 602 h 627"/>
                  <a:gd name="T80" fmla="*/ 232 w 546"/>
                  <a:gd name="T81" fmla="*/ 604 h 627"/>
                  <a:gd name="T82" fmla="*/ 253 w 546"/>
                  <a:gd name="T83" fmla="*/ 612 h 627"/>
                  <a:gd name="T84" fmla="*/ 260 w 546"/>
                  <a:gd name="T85" fmla="*/ 620 h 627"/>
                  <a:gd name="T86" fmla="*/ 269 w 546"/>
                  <a:gd name="T87" fmla="*/ 627 h 627"/>
                  <a:gd name="T88" fmla="*/ 276 w 546"/>
                  <a:gd name="T89" fmla="*/ 620 h 627"/>
                  <a:gd name="T90" fmla="*/ 283 w 546"/>
                  <a:gd name="T91" fmla="*/ 612 h 627"/>
                  <a:gd name="T92" fmla="*/ 305 w 546"/>
                  <a:gd name="T93" fmla="*/ 604 h 627"/>
                  <a:gd name="T94" fmla="*/ 318 w 546"/>
                  <a:gd name="T95" fmla="*/ 602 h 627"/>
                  <a:gd name="T96" fmla="*/ 374 w 546"/>
                  <a:gd name="T97" fmla="*/ 595 h 627"/>
                  <a:gd name="T98" fmla="*/ 456 w 546"/>
                  <a:gd name="T99" fmla="*/ 568 h 627"/>
                  <a:gd name="T100" fmla="*/ 504 w 546"/>
                  <a:gd name="T101" fmla="*/ 529 h 627"/>
                  <a:gd name="T102" fmla="*/ 530 w 546"/>
                  <a:gd name="T103" fmla="*/ 486 h 627"/>
                  <a:gd name="T104" fmla="*/ 537 w 546"/>
                  <a:gd name="T105" fmla="*/ 464 h 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546" h="627">
                    <a:moveTo>
                      <a:pt x="537" y="464"/>
                    </a:moveTo>
                    <a:lnTo>
                      <a:pt x="541" y="441"/>
                    </a:lnTo>
                    <a:lnTo>
                      <a:pt x="535" y="398"/>
                    </a:lnTo>
                    <a:lnTo>
                      <a:pt x="530" y="375"/>
                    </a:lnTo>
                    <a:lnTo>
                      <a:pt x="514" y="337"/>
                    </a:lnTo>
                    <a:lnTo>
                      <a:pt x="497" y="277"/>
                    </a:lnTo>
                    <a:lnTo>
                      <a:pt x="492" y="228"/>
                    </a:lnTo>
                    <a:lnTo>
                      <a:pt x="498" y="190"/>
                    </a:lnTo>
                    <a:lnTo>
                      <a:pt x="517" y="153"/>
                    </a:lnTo>
                    <a:lnTo>
                      <a:pt x="543" y="131"/>
                    </a:lnTo>
                    <a:lnTo>
                      <a:pt x="546" y="131"/>
                    </a:lnTo>
                    <a:lnTo>
                      <a:pt x="463" y="9"/>
                    </a:lnTo>
                    <a:lnTo>
                      <a:pt x="446" y="22"/>
                    </a:lnTo>
                    <a:lnTo>
                      <a:pt x="410" y="39"/>
                    </a:lnTo>
                    <a:lnTo>
                      <a:pt x="377" y="44"/>
                    </a:lnTo>
                    <a:lnTo>
                      <a:pt x="347" y="39"/>
                    </a:lnTo>
                    <a:lnTo>
                      <a:pt x="288" y="12"/>
                    </a:lnTo>
                    <a:lnTo>
                      <a:pt x="276" y="0"/>
                    </a:lnTo>
                    <a:lnTo>
                      <a:pt x="265" y="12"/>
                    </a:lnTo>
                    <a:lnTo>
                      <a:pt x="201" y="39"/>
                    </a:lnTo>
                    <a:lnTo>
                      <a:pt x="170" y="44"/>
                    </a:lnTo>
                    <a:lnTo>
                      <a:pt x="135" y="39"/>
                    </a:lnTo>
                    <a:lnTo>
                      <a:pt x="99" y="22"/>
                    </a:lnTo>
                    <a:lnTo>
                      <a:pt x="82" y="9"/>
                    </a:lnTo>
                    <a:lnTo>
                      <a:pt x="0" y="131"/>
                    </a:lnTo>
                    <a:lnTo>
                      <a:pt x="4" y="131"/>
                    </a:lnTo>
                    <a:lnTo>
                      <a:pt x="29" y="153"/>
                    </a:lnTo>
                    <a:lnTo>
                      <a:pt x="47" y="190"/>
                    </a:lnTo>
                    <a:lnTo>
                      <a:pt x="53" y="228"/>
                    </a:lnTo>
                    <a:lnTo>
                      <a:pt x="49" y="277"/>
                    </a:lnTo>
                    <a:lnTo>
                      <a:pt x="31" y="337"/>
                    </a:lnTo>
                    <a:lnTo>
                      <a:pt x="17" y="375"/>
                    </a:lnTo>
                    <a:lnTo>
                      <a:pt x="6" y="394"/>
                    </a:lnTo>
                    <a:lnTo>
                      <a:pt x="3" y="440"/>
                    </a:lnTo>
                    <a:lnTo>
                      <a:pt x="8" y="464"/>
                    </a:lnTo>
                    <a:lnTo>
                      <a:pt x="13" y="486"/>
                    </a:lnTo>
                    <a:lnTo>
                      <a:pt x="34" y="529"/>
                    </a:lnTo>
                    <a:lnTo>
                      <a:pt x="82" y="568"/>
                    </a:lnTo>
                    <a:lnTo>
                      <a:pt x="163" y="595"/>
                    </a:lnTo>
                    <a:lnTo>
                      <a:pt x="220" y="602"/>
                    </a:lnTo>
                    <a:lnTo>
                      <a:pt x="232" y="604"/>
                    </a:lnTo>
                    <a:lnTo>
                      <a:pt x="253" y="612"/>
                    </a:lnTo>
                    <a:lnTo>
                      <a:pt x="260" y="620"/>
                    </a:lnTo>
                    <a:lnTo>
                      <a:pt x="269" y="627"/>
                    </a:lnTo>
                    <a:lnTo>
                      <a:pt x="276" y="620"/>
                    </a:lnTo>
                    <a:lnTo>
                      <a:pt x="283" y="612"/>
                    </a:lnTo>
                    <a:lnTo>
                      <a:pt x="305" y="604"/>
                    </a:lnTo>
                    <a:lnTo>
                      <a:pt x="318" y="602"/>
                    </a:lnTo>
                    <a:lnTo>
                      <a:pt x="374" y="595"/>
                    </a:lnTo>
                    <a:lnTo>
                      <a:pt x="456" y="568"/>
                    </a:lnTo>
                    <a:lnTo>
                      <a:pt x="504" y="529"/>
                    </a:lnTo>
                    <a:lnTo>
                      <a:pt x="530" y="486"/>
                    </a:lnTo>
                    <a:lnTo>
                      <a:pt x="537" y="464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3" name="Freeform 57"/>
              <p:cNvSpPr>
                <a:spLocks/>
              </p:cNvSpPr>
              <p:nvPr/>
            </p:nvSpPr>
            <p:spPr bwMode="auto">
              <a:xfrm>
                <a:off x="4041" y="1257"/>
                <a:ext cx="81" cy="81"/>
              </a:xfrm>
              <a:custGeom>
                <a:avLst/>
                <a:gdLst>
                  <a:gd name="T0" fmla="*/ 122 w 243"/>
                  <a:gd name="T1" fmla="*/ 0 h 244"/>
                  <a:gd name="T2" fmla="*/ 147 w 243"/>
                  <a:gd name="T3" fmla="*/ 1 h 244"/>
                  <a:gd name="T4" fmla="*/ 190 w 243"/>
                  <a:gd name="T5" fmla="*/ 20 h 244"/>
                  <a:gd name="T6" fmla="*/ 223 w 243"/>
                  <a:gd name="T7" fmla="*/ 53 h 244"/>
                  <a:gd name="T8" fmla="*/ 242 w 243"/>
                  <a:gd name="T9" fmla="*/ 98 h 244"/>
                  <a:gd name="T10" fmla="*/ 243 w 243"/>
                  <a:gd name="T11" fmla="*/ 122 h 244"/>
                  <a:gd name="T12" fmla="*/ 242 w 243"/>
                  <a:gd name="T13" fmla="*/ 146 h 244"/>
                  <a:gd name="T14" fmla="*/ 223 w 243"/>
                  <a:gd name="T15" fmla="*/ 191 h 244"/>
                  <a:gd name="T16" fmla="*/ 190 w 243"/>
                  <a:gd name="T17" fmla="*/ 224 h 244"/>
                  <a:gd name="T18" fmla="*/ 147 w 243"/>
                  <a:gd name="T19" fmla="*/ 242 h 244"/>
                  <a:gd name="T20" fmla="*/ 122 w 243"/>
                  <a:gd name="T21" fmla="*/ 244 h 244"/>
                  <a:gd name="T22" fmla="*/ 96 w 243"/>
                  <a:gd name="T23" fmla="*/ 242 h 244"/>
                  <a:gd name="T24" fmla="*/ 53 w 243"/>
                  <a:gd name="T25" fmla="*/ 224 h 244"/>
                  <a:gd name="T26" fmla="*/ 20 w 243"/>
                  <a:gd name="T27" fmla="*/ 191 h 244"/>
                  <a:gd name="T28" fmla="*/ 1 w 243"/>
                  <a:gd name="T29" fmla="*/ 146 h 244"/>
                  <a:gd name="T30" fmla="*/ 0 w 243"/>
                  <a:gd name="T31" fmla="*/ 122 h 244"/>
                  <a:gd name="T32" fmla="*/ 1 w 243"/>
                  <a:gd name="T33" fmla="*/ 98 h 244"/>
                  <a:gd name="T34" fmla="*/ 20 w 243"/>
                  <a:gd name="T35" fmla="*/ 53 h 244"/>
                  <a:gd name="T36" fmla="*/ 53 w 243"/>
                  <a:gd name="T37" fmla="*/ 20 h 244"/>
                  <a:gd name="T38" fmla="*/ 96 w 243"/>
                  <a:gd name="T39" fmla="*/ 1 h 244"/>
                  <a:gd name="T40" fmla="*/ 122 w 243"/>
                  <a:gd name="T41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3" h="244">
                    <a:moveTo>
                      <a:pt x="122" y="0"/>
                    </a:moveTo>
                    <a:lnTo>
                      <a:pt x="147" y="1"/>
                    </a:lnTo>
                    <a:lnTo>
                      <a:pt x="190" y="20"/>
                    </a:lnTo>
                    <a:lnTo>
                      <a:pt x="223" y="53"/>
                    </a:lnTo>
                    <a:lnTo>
                      <a:pt x="242" y="98"/>
                    </a:lnTo>
                    <a:lnTo>
                      <a:pt x="243" y="122"/>
                    </a:lnTo>
                    <a:lnTo>
                      <a:pt x="242" y="146"/>
                    </a:lnTo>
                    <a:lnTo>
                      <a:pt x="223" y="191"/>
                    </a:lnTo>
                    <a:lnTo>
                      <a:pt x="190" y="224"/>
                    </a:lnTo>
                    <a:lnTo>
                      <a:pt x="147" y="242"/>
                    </a:lnTo>
                    <a:lnTo>
                      <a:pt x="122" y="244"/>
                    </a:lnTo>
                    <a:lnTo>
                      <a:pt x="96" y="242"/>
                    </a:lnTo>
                    <a:lnTo>
                      <a:pt x="53" y="224"/>
                    </a:lnTo>
                    <a:lnTo>
                      <a:pt x="20" y="191"/>
                    </a:lnTo>
                    <a:lnTo>
                      <a:pt x="1" y="146"/>
                    </a:lnTo>
                    <a:lnTo>
                      <a:pt x="0" y="122"/>
                    </a:lnTo>
                    <a:lnTo>
                      <a:pt x="1" y="98"/>
                    </a:lnTo>
                    <a:lnTo>
                      <a:pt x="20" y="53"/>
                    </a:lnTo>
                    <a:lnTo>
                      <a:pt x="53" y="20"/>
                    </a:lnTo>
                    <a:lnTo>
                      <a:pt x="96" y="1"/>
                    </a:lnTo>
                    <a:lnTo>
                      <a:pt x="122" y="0"/>
                    </a:lnTo>
                    <a:close/>
                  </a:path>
                </a:pathLst>
              </a:custGeom>
              <a:solidFill>
                <a:srgbClr val="F7AD3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4" name="Freeform 58"/>
              <p:cNvSpPr>
                <a:spLocks/>
              </p:cNvSpPr>
              <p:nvPr/>
            </p:nvSpPr>
            <p:spPr bwMode="auto">
              <a:xfrm>
                <a:off x="4054" y="1268"/>
                <a:ext cx="55" cy="54"/>
              </a:xfrm>
              <a:custGeom>
                <a:avLst/>
                <a:gdLst>
                  <a:gd name="T0" fmla="*/ 82 w 163"/>
                  <a:gd name="T1" fmla="*/ 0 h 162"/>
                  <a:gd name="T2" fmla="*/ 107 w 163"/>
                  <a:gd name="T3" fmla="*/ 56 h 162"/>
                  <a:gd name="T4" fmla="*/ 163 w 163"/>
                  <a:gd name="T5" fmla="*/ 65 h 162"/>
                  <a:gd name="T6" fmla="*/ 122 w 163"/>
                  <a:gd name="T7" fmla="*/ 105 h 162"/>
                  <a:gd name="T8" fmla="*/ 131 w 163"/>
                  <a:gd name="T9" fmla="*/ 162 h 162"/>
                  <a:gd name="T10" fmla="*/ 82 w 163"/>
                  <a:gd name="T11" fmla="*/ 138 h 162"/>
                  <a:gd name="T12" fmla="*/ 33 w 163"/>
                  <a:gd name="T13" fmla="*/ 162 h 162"/>
                  <a:gd name="T14" fmla="*/ 40 w 163"/>
                  <a:gd name="T15" fmla="*/ 105 h 162"/>
                  <a:gd name="T16" fmla="*/ 0 w 163"/>
                  <a:gd name="T17" fmla="*/ 65 h 162"/>
                  <a:gd name="T18" fmla="*/ 58 w 163"/>
                  <a:gd name="T19" fmla="*/ 56 h 162"/>
                  <a:gd name="T20" fmla="*/ 82 w 163"/>
                  <a:gd name="T21" fmla="*/ 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3" h="162">
                    <a:moveTo>
                      <a:pt x="82" y="0"/>
                    </a:moveTo>
                    <a:lnTo>
                      <a:pt x="107" y="56"/>
                    </a:lnTo>
                    <a:lnTo>
                      <a:pt x="163" y="65"/>
                    </a:lnTo>
                    <a:lnTo>
                      <a:pt x="122" y="105"/>
                    </a:lnTo>
                    <a:lnTo>
                      <a:pt x="131" y="162"/>
                    </a:lnTo>
                    <a:lnTo>
                      <a:pt x="82" y="138"/>
                    </a:lnTo>
                    <a:lnTo>
                      <a:pt x="33" y="162"/>
                    </a:lnTo>
                    <a:lnTo>
                      <a:pt x="40" y="105"/>
                    </a:lnTo>
                    <a:lnTo>
                      <a:pt x="0" y="65"/>
                    </a:lnTo>
                    <a:lnTo>
                      <a:pt x="58" y="56"/>
                    </a:lnTo>
                    <a:lnTo>
                      <a:pt x="82" y="0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5" name="Freeform 59"/>
              <p:cNvSpPr>
                <a:spLocks/>
              </p:cNvSpPr>
              <p:nvPr/>
            </p:nvSpPr>
            <p:spPr bwMode="auto">
              <a:xfrm>
                <a:off x="3520" y="126"/>
                <a:ext cx="636" cy="376"/>
              </a:xfrm>
              <a:custGeom>
                <a:avLst/>
                <a:gdLst>
                  <a:gd name="T0" fmla="*/ 1572 w 1908"/>
                  <a:gd name="T1" fmla="*/ 183 h 1128"/>
                  <a:gd name="T2" fmla="*/ 1011 w 1908"/>
                  <a:gd name="T3" fmla="*/ 5 h 1128"/>
                  <a:gd name="T4" fmla="*/ 985 w 1908"/>
                  <a:gd name="T5" fmla="*/ 0 h 1128"/>
                  <a:gd name="T6" fmla="*/ 930 w 1908"/>
                  <a:gd name="T7" fmla="*/ 0 h 1128"/>
                  <a:gd name="T8" fmla="*/ 904 w 1908"/>
                  <a:gd name="T9" fmla="*/ 5 h 1128"/>
                  <a:gd name="T10" fmla="*/ 342 w 1908"/>
                  <a:gd name="T11" fmla="*/ 183 h 1128"/>
                  <a:gd name="T12" fmla="*/ 312 w 1908"/>
                  <a:gd name="T13" fmla="*/ 198 h 1128"/>
                  <a:gd name="T14" fmla="*/ 272 w 1908"/>
                  <a:gd name="T15" fmla="*/ 227 h 1128"/>
                  <a:gd name="T16" fmla="*/ 252 w 1908"/>
                  <a:gd name="T17" fmla="*/ 251 h 1128"/>
                  <a:gd name="T18" fmla="*/ 245 w 1908"/>
                  <a:gd name="T19" fmla="*/ 265 h 1128"/>
                  <a:gd name="T20" fmla="*/ 26 w 1908"/>
                  <a:gd name="T21" fmla="*/ 649 h 1128"/>
                  <a:gd name="T22" fmla="*/ 17 w 1908"/>
                  <a:gd name="T23" fmla="*/ 664 h 1128"/>
                  <a:gd name="T24" fmla="*/ 6 w 1908"/>
                  <a:gd name="T25" fmla="*/ 699 h 1128"/>
                  <a:gd name="T26" fmla="*/ 0 w 1908"/>
                  <a:gd name="T27" fmla="*/ 738 h 1128"/>
                  <a:gd name="T28" fmla="*/ 4 w 1908"/>
                  <a:gd name="T29" fmla="*/ 775 h 1128"/>
                  <a:gd name="T30" fmla="*/ 10 w 1908"/>
                  <a:gd name="T31" fmla="*/ 794 h 1128"/>
                  <a:gd name="T32" fmla="*/ 27 w 1908"/>
                  <a:gd name="T33" fmla="*/ 843 h 1128"/>
                  <a:gd name="T34" fmla="*/ 70 w 1908"/>
                  <a:gd name="T35" fmla="*/ 928 h 1128"/>
                  <a:gd name="T36" fmla="*/ 108 w 1908"/>
                  <a:gd name="T37" fmla="*/ 984 h 1128"/>
                  <a:gd name="T38" fmla="*/ 155 w 1908"/>
                  <a:gd name="T39" fmla="*/ 1036 h 1128"/>
                  <a:gd name="T40" fmla="*/ 213 w 1908"/>
                  <a:gd name="T41" fmla="*/ 1079 h 1128"/>
                  <a:gd name="T42" fmla="*/ 279 w 1908"/>
                  <a:gd name="T43" fmla="*/ 1111 h 1128"/>
                  <a:gd name="T44" fmla="*/ 357 w 1908"/>
                  <a:gd name="T45" fmla="*/ 1128 h 1128"/>
                  <a:gd name="T46" fmla="*/ 400 w 1908"/>
                  <a:gd name="T47" fmla="*/ 1128 h 1128"/>
                  <a:gd name="T48" fmla="*/ 953 w 1908"/>
                  <a:gd name="T49" fmla="*/ 1128 h 1128"/>
                  <a:gd name="T50" fmla="*/ 1506 w 1908"/>
                  <a:gd name="T51" fmla="*/ 1128 h 1128"/>
                  <a:gd name="T52" fmla="*/ 1549 w 1908"/>
                  <a:gd name="T53" fmla="*/ 1128 h 1128"/>
                  <a:gd name="T54" fmla="*/ 1627 w 1908"/>
                  <a:gd name="T55" fmla="*/ 1111 h 1128"/>
                  <a:gd name="T56" fmla="*/ 1692 w 1908"/>
                  <a:gd name="T57" fmla="*/ 1079 h 1128"/>
                  <a:gd name="T58" fmla="*/ 1748 w 1908"/>
                  <a:gd name="T59" fmla="*/ 1036 h 1128"/>
                  <a:gd name="T60" fmla="*/ 1794 w 1908"/>
                  <a:gd name="T61" fmla="*/ 984 h 1128"/>
                  <a:gd name="T62" fmla="*/ 1833 w 1908"/>
                  <a:gd name="T63" fmla="*/ 928 h 1128"/>
                  <a:gd name="T64" fmla="*/ 1878 w 1908"/>
                  <a:gd name="T65" fmla="*/ 843 h 1128"/>
                  <a:gd name="T66" fmla="*/ 1898 w 1908"/>
                  <a:gd name="T67" fmla="*/ 794 h 1128"/>
                  <a:gd name="T68" fmla="*/ 1904 w 1908"/>
                  <a:gd name="T69" fmla="*/ 777 h 1128"/>
                  <a:gd name="T70" fmla="*/ 1908 w 1908"/>
                  <a:gd name="T71" fmla="*/ 739 h 1128"/>
                  <a:gd name="T72" fmla="*/ 1905 w 1908"/>
                  <a:gd name="T73" fmla="*/ 703 h 1128"/>
                  <a:gd name="T74" fmla="*/ 1892 w 1908"/>
                  <a:gd name="T75" fmla="*/ 666 h 1128"/>
                  <a:gd name="T76" fmla="*/ 1880 w 1908"/>
                  <a:gd name="T77" fmla="*/ 649 h 1128"/>
                  <a:gd name="T78" fmla="*/ 1669 w 1908"/>
                  <a:gd name="T79" fmla="*/ 265 h 1128"/>
                  <a:gd name="T80" fmla="*/ 1650 w 1908"/>
                  <a:gd name="T81" fmla="*/ 237 h 1128"/>
                  <a:gd name="T82" fmla="*/ 1601 w 1908"/>
                  <a:gd name="T83" fmla="*/ 198 h 1128"/>
                  <a:gd name="T84" fmla="*/ 1572 w 1908"/>
                  <a:gd name="T85" fmla="*/ 183 h 1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08" h="1128">
                    <a:moveTo>
                      <a:pt x="1572" y="183"/>
                    </a:moveTo>
                    <a:lnTo>
                      <a:pt x="1011" y="5"/>
                    </a:lnTo>
                    <a:lnTo>
                      <a:pt x="985" y="0"/>
                    </a:lnTo>
                    <a:lnTo>
                      <a:pt x="930" y="0"/>
                    </a:lnTo>
                    <a:lnTo>
                      <a:pt x="904" y="5"/>
                    </a:lnTo>
                    <a:lnTo>
                      <a:pt x="342" y="183"/>
                    </a:lnTo>
                    <a:lnTo>
                      <a:pt x="312" y="198"/>
                    </a:lnTo>
                    <a:lnTo>
                      <a:pt x="272" y="227"/>
                    </a:lnTo>
                    <a:lnTo>
                      <a:pt x="252" y="251"/>
                    </a:lnTo>
                    <a:lnTo>
                      <a:pt x="245" y="265"/>
                    </a:lnTo>
                    <a:lnTo>
                      <a:pt x="26" y="649"/>
                    </a:lnTo>
                    <a:lnTo>
                      <a:pt x="17" y="664"/>
                    </a:lnTo>
                    <a:lnTo>
                      <a:pt x="6" y="699"/>
                    </a:lnTo>
                    <a:lnTo>
                      <a:pt x="0" y="738"/>
                    </a:lnTo>
                    <a:lnTo>
                      <a:pt x="4" y="775"/>
                    </a:lnTo>
                    <a:lnTo>
                      <a:pt x="10" y="794"/>
                    </a:lnTo>
                    <a:lnTo>
                      <a:pt x="27" y="843"/>
                    </a:lnTo>
                    <a:lnTo>
                      <a:pt x="70" y="928"/>
                    </a:lnTo>
                    <a:lnTo>
                      <a:pt x="108" y="984"/>
                    </a:lnTo>
                    <a:lnTo>
                      <a:pt x="155" y="1036"/>
                    </a:lnTo>
                    <a:lnTo>
                      <a:pt x="213" y="1079"/>
                    </a:lnTo>
                    <a:lnTo>
                      <a:pt x="279" y="1111"/>
                    </a:lnTo>
                    <a:lnTo>
                      <a:pt x="357" y="1128"/>
                    </a:lnTo>
                    <a:lnTo>
                      <a:pt x="400" y="1128"/>
                    </a:lnTo>
                    <a:lnTo>
                      <a:pt x="953" y="1128"/>
                    </a:lnTo>
                    <a:lnTo>
                      <a:pt x="1506" y="1128"/>
                    </a:lnTo>
                    <a:lnTo>
                      <a:pt x="1549" y="1128"/>
                    </a:lnTo>
                    <a:lnTo>
                      <a:pt x="1627" y="1111"/>
                    </a:lnTo>
                    <a:lnTo>
                      <a:pt x="1692" y="1079"/>
                    </a:lnTo>
                    <a:lnTo>
                      <a:pt x="1748" y="1036"/>
                    </a:lnTo>
                    <a:lnTo>
                      <a:pt x="1794" y="984"/>
                    </a:lnTo>
                    <a:lnTo>
                      <a:pt x="1833" y="928"/>
                    </a:lnTo>
                    <a:lnTo>
                      <a:pt x="1878" y="843"/>
                    </a:lnTo>
                    <a:lnTo>
                      <a:pt x="1898" y="794"/>
                    </a:lnTo>
                    <a:lnTo>
                      <a:pt x="1904" y="777"/>
                    </a:lnTo>
                    <a:lnTo>
                      <a:pt x="1908" y="739"/>
                    </a:lnTo>
                    <a:lnTo>
                      <a:pt x="1905" y="703"/>
                    </a:lnTo>
                    <a:lnTo>
                      <a:pt x="1892" y="666"/>
                    </a:lnTo>
                    <a:lnTo>
                      <a:pt x="1880" y="649"/>
                    </a:lnTo>
                    <a:lnTo>
                      <a:pt x="1669" y="265"/>
                    </a:lnTo>
                    <a:lnTo>
                      <a:pt x="1650" y="237"/>
                    </a:lnTo>
                    <a:lnTo>
                      <a:pt x="1601" y="198"/>
                    </a:lnTo>
                    <a:lnTo>
                      <a:pt x="1572" y="183"/>
                    </a:lnTo>
                    <a:close/>
                  </a:path>
                </a:pathLst>
              </a:custGeom>
              <a:solidFill>
                <a:srgbClr val="2936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6" name="Freeform 60"/>
              <p:cNvSpPr>
                <a:spLocks/>
              </p:cNvSpPr>
              <p:nvPr/>
            </p:nvSpPr>
            <p:spPr bwMode="auto">
              <a:xfrm>
                <a:off x="3623" y="449"/>
                <a:ext cx="429" cy="132"/>
              </a:xfrm>
              <a:custGeom>
                <a:avLst/>
                <a:gdLst>
                  <a:gd name="T0" fmla="*/ 0 w 1286"/>
                  <a:gd name="T1" fmla="*/ 145 h 397"/>
                  <a:gd name="T2" fmla="*/ 4 w 1286"/>
                  <a:gd name="T3" fmla="*/ 165 h 397"/>
                  <a:gd name="T4" fmla="*/ 36 w 1286"/>
                  <a:gd name="T5" fmla="*/ 206 h 397"/>
                  <a:gd name="T6" fmla="*/ 89 w 1286"/>
                  <a:gd name="T7" fmla="*/ 245 h 397"/>
                  <a:gd name="T8" fmla="*/ 161 w 1286"/>
                  <a:gd name="T9" fmla="*/ 281 h 397"/>
                  <a:gd name="T10" fmla="*/ 203 w 1286"/>
                  <a:gd name="T11" fmla="*/ 299 h 397"/>
                  <a:gd name="T12" fmla="*/ 248 w 1286"/>
                  <a:gd name="T13" fmla="*/ 318 h 397"/>
                  <a:gd name="T14" fmla="*/ 347 w 1286"/>
                  <a:gd name="T15" fmla="*/ 353 h 397"/>
                  <a:gd name="T16" fmla="*/ 458 w 1286"/>
                  <a:gd name="T17" fmla="*/ 380 h 397"/>
                  <a:gd name="T18" fmla="*/ 579 w 1286"/>
                  <a:gd name="T19" fmla="*/ 396 h 397"/>
                  <a:gd name="T20" fmla="*/ 642 w 1286"/>
                  <a:gd name="T21" fmla="*/ 397 h 397"/>
                  <a:gd name="T22" fmla="*/ 705 w 1286"/>
                  <a:gd name="T23" fmla="*/ 396 h 397"/>
                  <a:gd name="T24" fmla="*/ 826 w 1286"/>
                  <a:gd name="T25" fmla="*/ 380 h 397"/>
                  <a:gd name="T26" fmla="*/ 939 w 1286"/>
                  <a:gd name="T27" fmla="*/ 353 h 397"/>
                  <a:gd name="T28" fmla="*/ 1038 w 1286"/>
                  <a:gd name="T29" fmla="*/ 318 h 397"/>
                  <a:gd name="T30" fmla="*/ 1081 w 1286"/>
                  <a:gd name="T31" fmla="*/ 299 h 397"/>
                  <a:gd name="T32" fmla="*/ 1123 w 1286"/>
                  <a:gd name="T33" fmla="*/ 281 h 397"/>
                  <a:gd name="T34" fmla="*/ 1192 w 1286"/>
                  <a:gd name="T35" fmla="*/ 245 h 397"/>
                  <a:gd name="T36" fmla="*/ 1244 w 1286"/>
                  <a:gd name="T37" fmla="*/ 206 h 397"/>
                  <a:gd name="T38" fmla="*/ 1277 w 1286"/>
                  <a:gd name="T39" fmla="*/ 165 h 397"/>
                  <a:gd name="T40" fmla="*/ 1286 w 1286"/>
                  <a:gd name="T41" fmla="*/ 145 h 397"/>
                  <a:gd name="T42" fmla="*/ 1208 w 1286"/>
                  <a:gd name="T43" fmla="*/ 109 h 397"/>
                  <a:gd name="T44" fmla="*/ 1051 w 1286"/>
                  <a:gd name="T45" fmla="*/ 55 h 397"/>
                  <a:gd name="T46" fmla="*/ 888 w 1286"/>
                  <a:gd name="T47" fmla="*/ 19 h 397"/>
                  <a:gd name="T48" fmla="*/ 724 w 1286"/>
                  <a:gd name="T49" fmla="*/ 0 h 397"/>
                  <a:gd name="T50" fmla="*/ 560 w 1286"/>
                  <a:gd name="T51" fmla="*/ 0 h 397"/>
                  <a:gd name="T52" fmla="*/ 396 w 1286"/>
                  <a:gd name="T53" fmla="*/ 19 h 397"/>
                  <a:gd name="T54" fmla="*/ 235 w 1286"/>
                  <a:gd name="T55" fmla="*/ 55 h 397"/>
                  <a:gd name="T56" fmla="*/ 76 w 1286"/>
                  <a:gd name="T57" fmla="*/ 109 h 397"/>
                  <a:gd name="T58" fmla="*/ 0 w 1286"/>
                  <a:gd name="T59" fmla="*/ 145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286" h="397">
                    <a:moveTo>
                      <a:pt x="0" y="145"/>
                    </a:moveTo>
                    <a:lnTo>
                      <a:pt x="4" y="165"/>
                    </a:lnTo>
                    <a:lnTo>
                      <a:pt x="36" y="206"/>
                    </a:lnTo>
                    <a:lnTo>
                      <a:pt x="89" y="245"/>
                    </a:lnTo>
                    <a:lnTo>
                      <a:pt x="161" y="281"/>
                    </a:lnTo>
                    <a:lnTo>
                      <a:pt x="203" y="299"/>
                    </a:lnTo>
                    <a:lnTo>
                      <a:pt x="248" y="318"/>
                    </a:lnTo>
                    <a:lnTo>
                      <a:pt x="347" y="353"/>
                    </a:lnTo>
                    <a:lnTo>
                      <a:pt x="458" y="380"/>
                    </a:lnTo>
                    <a:lnTo>
                      <a:pt x="579" y="396"/>
                    </a:lnTo>
                    <a:lnTo>
                      <a:pt x="642" y="397"/>
                    </a:lnTo>
                    <a:lnTo>
                      <a:pt x="705" y="396"/>
                    </a:lnTo>
                    <a:lnTo>
                      <a:pt x="826" y="380"/>
                    </a:lnTo>
                    <a:lnTo>
                      <a:pt x="939" y="353"/>
                    </a:lnTo>
                    <a:lnTo>
                      <a:pt x="1038" y="318"/>
                    </a:lnTo>
                    <a:lnTo>
                      <a:pt x="1081" y="299"/>
                    </a:lnTo>
                    <a:lnTo>
                      <a:pt x="1123" y="281"/>
                    </a:lnTo>
                    <a:lnTo>
                      <a:pt x="1192" y="245"/>
                    </a:lnTo>
                    <a:lnTo>
                      <a:pt x="1244" y="206"/>
                    </a:lnTo>
                    <a:lnTo>
                      <a:pt x="1277" y="165"/>
                    </a:lnTo>
                    <a:lnTo>
                      <a:pt x="1286" y="145"/>
                    </a:lnTo>
                    <a:lnTo>
                      <a:pt x="1208" y="109"/>
                    </a:lnTo>
                    <a:lnTo>
                      <a:pt x="1051" y="55"/>
                    </a:lnTo>
                    <a:lnTo>
                      <a:pt x="888" y="19"/>
                    </a:lnTo>
                    <a:lnTo>
                      <a:pt x="724" y="0"/>
                    </a:lnTo>
                    <a:lnTo>
                      <a:pt x="560" y="0"/>
                    </a:lnTo>
                    <a:lnTo>
                      <a:pt x="396" y="19"/>
                    </a:lnTo>
                    <a:lnTo>
                      <a:pt x="235" y="55"/>
                    </a:lnTo>
                    <a:lnTo>
                      <a:pt x="76" y="109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2936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7" name="Freeform 61"/>
              <p:cNvSpPr>
                <a:spLocks/>
              </p:cNvSpPr>
              <p:nvPr/>
            </p:nvSpPr>
            <p:spPr bwMode="auto">
              <a:xfrm>
                <a:off x="3623" y="353"/>
                <a:ext cx="429" cy="146"/>
              </a:xfrm>
              <a:custGeom>
                <a:avLst/>
                <a:gdLst>
                  <a:gd name="T0" fmla="*/ 1286 w 1286"/>
                  <a:gd name="T1" fmla="*/ 439 h 439"/>
                  <a:gd name="T2" fmla="*/ 1222 w 1286"/>
                  <a:gd name="T3" fmla="*/ 408 h 439"/>
                  <a:gd name="T4" fmla="*/ 1077 w 1286"/>
                  <a:gd name="T5" fmla="*/ 356 h 439"/>
                  <a:gd name="T6" fmla="*/ 914 w 1286"/>
                  <a:gd name="T7" fmla="*/ 321 h 439"/>
                  <a:gd name="T8" fmla="*/ 736 w 1286"/>
                  <a:gd name="T9" fmla="*/ 303 h 439"/>
                  <a:gd name="T10" fmla="*/ 642 w 1286"/>
                  <a:gd name="T11" fmla="*/ 301 h 439"/>
                  <a:gd name="T12" fmla="*/ 548 w 1286"/>
                  <a:gd name="T13" fmla="*/ 304 h 439"/>
                  <a:gd name="T14" fmla="*/ 370 w 1286"/>
                  <a:gd name="T15" fmla="*/ 323 h 439"/>
                  <a:gd name="T16" fmla="*/ 207 w 1286"/>
                  <a:gd name="T17" fmla="*/ 360 h 439"/>
                  <a:gd name="T18" fmla="*/ 62 w 1286"/>
                  <a:gd name="T19" fmla="*/ 411 h 439"/>
                  <a:gd name="T20" fmla="*/ 0 w 1286"/>
                  <a:gd name="T21" fmla="*/ 439 h 439"/>
                  <a:gd name="T22" fmla="*/ 1 w 1286"/>
                  <a:gd name="T23" fmla="*/ 395 h 439"/>
                  <a:gd name="T24" fmla="*/ 27 w 1286"/>
                  <a:gd name="T25" fmla="*/ 308 h 439"/>
                  <a:gd name="T26" fmla="*/ 78 w 1286"/>
                  <a:gd name="T27" fmla="*/ 229 h 439"/>
                  <a:gd name="T28" fmla="*/ 147 w 1286"/>
                  <a:gd name="T29" fmla="*/ 160 h 439"/>
                  <a:gd name="T30" fmla="*/ 235 w 1286"/>
                  <a:gd name="T31" fmla="*/ 100 h 439"/>
                  <a:gd name="T32" fmla="*/ 338 w 1286"/>
                  <a:gd name="T33" fmla="*/ 52 h 439"/>
                  <a:gd name="T34" fmla="*/ 452 w 1286"/>
                  <a:gd name="T35" fmla="*/ 19 h 439"/>
                  <a:gd name="T36" fmla="*/ 577 w 1286"/>
                  <a:gd name="T37" fmla="*/ 2 h 439"/>
                  <a:gd name="T38" fmla="*/ 642 w 1286"/>
                  <a:gd name="T39" fmla="*/ 0 h 439"/>
                  <a:gd name="T40" fmla="*/ 708 w 1286"/>
                  <a:gd name="T41" fmla="*/ 2 h 439"/>
                  <a:gd name="T42" fmla="*/ 835 w 1286"/>
                  <a:gd name="T43" fmla="*/ 19 h 439"/>
                  <a:gd name="T44" fmla="*/ 950 w 1286"/>
                  <a:gd name="T45" fmla="*/ 52 h 439"/>
                  <a:gd name="T46" fmla="*/ 1052 w 1286"/>
                  <a:gd name="T47" fmla="*/ 100 h 439"/>
                  <a:gd name="T48" fmla="*/ 1140 w 1286"/>
                  <a:gd name="T49" fmla="*/ 160 h 439"/>
                  <a:gd name="T50" fmla="*/ 1209 w 1286"/>
                  <a:gd name="T51" fmla="*/ 229 h 439"/>
                  <a:gd name="T52" fmla="*/ 1257 w 1286"/>
                  <a:gd name="T53" fmla="*/ 308 h 439"/>
                  <a:gd name="T54" fmla="*/ 1283 w 1286"/>
                  <a:gd name="T55" fmla="*/ 395 h 439"/>
                  <a:gd name="T56" fmla="*/ 1286 w 1286"/>
                  <a:gd name="T57" fmla="*/ 439 h 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286" h="439">
                    <a:moveTo>
                      <a:pt x="1286" y="439"/>
                    </a:moveTo>
                    <a:lnTo>
                      <a:pt x="1222" y="408"/>
                    </a:lnTo>
                    <a:lnTo>
                      <a:pt x="1077" y="356"/>
                    </a:lnTo>
                    <a:lnTo>
                      <a:pt x="914" y="321"/>
                    </a:lnTo>
                    <a:lnTo>
                      <a:pt x="736" y="303"/>
                    </a:lnTo>
                    <a:lnTo>
                      <a:pt x="642" y="301"/>
                    </a:lnTo>
                    <a:lnTo>
                      <a:pt x="548" y="304"/>
                    </a:lnTo>
                    <a:lnTo>
                      <a:pt x="370" y="323"/>
                    </a:lnTo>
                    <a:lnTo>
                      <a:pt x="207" y="360"/>
                    </a:lnTo>
                    <a:lnTo>
                      <a:pt x="62" y="411"/>
                    </a:lnTo>
                    <a:lnTo>
                      <a:pt x="0" y="439"/>
                    </a:lnTo>
                    <a:lnTo>
                      <a:pt x="1" y="395"/>
                    </a:lnTo>
                    <a:lnTo>
                      <a:pt x="27" y="308"/>
                    </a:lnTo>
                    <a:lnTo>
                      <a:pt x="78" y="229"/>
                    </a:lnTo>
                    <a:lnTo>
                      <a:pt x="147" y="160"/>
                    </a:lnTo>
                    <a:lnTo>
                      <a:pt x="235" y="100"/>
                    </a:lnTo>
                    <a:lnTo>
                      <a:pt x="338" y="52"/>
                    </a:lnTo>
                    <a:lnTo>
                      <a:pt x="452" y="19"/>
                    </a:lnTo>
                    <a:lnTo>
                      <a:pt x="577" y="2"/>
                    </a:lnTo>
                    <a:lnTo>
                      <a:pt x="642" y="0"/>
                    </a:lnTo>
                    <a:lnTo>
                      <a:pt x="708" y="2"/>
                    </a:lnTo>
                    <a:lnTo>
                      <a:pt x="835" y="19"/>
                    </a:lnTo>
                    <a:lnTo>
                      <a:pt x="950" y="52"/>
                    </a:lnTo>
                    <a:lnTo>
                      <a:pt x="1052" y="100"/>
                    </a:lnTo>
                    <a:lnTo>
                      <a:pt x="1140" y="160"/>
                    </a:lnTo>
                    <a:lnTo>
                      <a:pt x="1209" y="229"/>
                    </a:lnTo>
                    <a:lnTo>
                      <a:pt x="1257" y="308"/>
                    </a:lnTo>
                    <a:lnTo>
                      <a:pt x="1283" y="395"/>
                    </a:lnTo>
                    <a:lnTo>
                      <a:pt x="1286" y="439"/>
                    </a:lnTo>
                    <a:close/>
                  </a:path>
                </a:pathLst>
              </a:custGeom>
              <a:solidFill>
                <a:srgbClr val="3044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8" name="Freeform 62"/>
              <p:cNvSpPr>
                <a:spLocks/>
              </p:cNvSpPr>
              <p:nvPr/>
            </p:nvSpPr>
            <p:spPr bwMode="auto">
              <a:xfrm>
                <a:off x="3786" y="190"/>
                <a:ext cx="111" cy="136"/>
              </a:xfrm>
              <a:custGeom>
                <a:avLst/>
                <a:gdLst>
                  <a:gd name="T0" fmla="*/ 333 w 333"/>
                  <a:gd name="T1" fmla="*/ 294 h 408"/>
                  <a:gd name="T2" fmla="*/ 333 w 333"/>
                  <a:gd name="T3" fmla="*/ 265 h 408"/>
                  <a:gd name="T4" fmla="*/ 325 w 333"/>
                  <a:gd name="T5" fmla="*/ 236 h 408"/>
                  <a:gd name="T6" fmla="*/ 308 w 333"/>
                  <a:gd name="T7" fmla="*/ 193 h 408"/>
                  <a:gd name="T8" fmla="*/ 302 w 333"/>
                  <a:gd name="T9" fmla="*/ 132 h 408"/>
                  <a:gd name="T10" fmla="*/ 325 w 333"/>
                  <a:gd name="T11" fmla="*/ 85 h 408"/>
                  <a:gd name="T12" fmla="*/ 333 w 333"/>
                  <a:gd name="T13" fmla="*/ 82 h 408"/>
                  <a:gd name="T14" fmla="*/ 285 w 333"/>
                  <a:gd name="T15" fmla="*/ 9 h 408"/>
                  <a:gd name="T16" fmla="*/ 261 w 333"/>
                  <a:gd name="T17" fmla="*/ 23 h 408"/>
                  <a:gd name="T18" fmla="*/ 219 w 333"/>
                  <a:gd name="T19" fmla="*/ 27 h 408"/>
                  <a:gd name="T20" fmla="*/ 177 w 333"/>
                  <a:gd name="T21" fmla="*/ 7 h 408"/>
                  <a:gd name="T22" fmla="*/ 170 w 333"/>
                  <a:gd name="T23" fmla="*/ 0 h 408"/>
                  <a:gd name="T24" fmla="*/ 163 w 333"/>
                  <a:gd name="T25" fmla="*/ 7 h 408"/>
                  <a:gd name="T26" fmla="*/ 117 w 333"/>
                  <a:gd name="T27" fmla="*/ 27 h 408"/>
                  <a:gd name="T28" fmla="*/ 84 w 333"/>
                  <a:gd name="T29" fmla="*/ 26 h 408"/>
                  <a:gd name="T30" fmla="*/ 60 w 333"/>
                  <a:gd name="T31" fmla="*/ 17 h 408"/>
                  <a:gd name="T32" fmla="*/ 49 w 333"/>
                  <a:gd name="T33" fmla="*/ 9 h 408"/>
                  <a:gd name="T34" fmla="*/ 0 w 333"/>
                  <a:gd name="T35" fmla="*/ 89 h 408"/>
                  <a:gd name="T36" fmla="*/ 7 w 333"/>
                  <a:gd name="T37" fmla="*/ 92 h 408"/>
                  <a:gd name="T38" fmla="*/ 32 w 333"/>
                  <a:gd name="T39" fmla="*/ 137 h 408"/>
                  <a:gd name="T40" fmla="*/ 26 w 333"/>
                  <a:gd name="T41" fmla="*/ 199 h 408"/>
                  <a:gd name="T42" fmla="*/ 7 w 333"/>
                  <a:gd name="T43" fmla="*/ 245 h 408"/>
                  <a:gd name="T44" fmla="*/ 3 w 333"/>
                  <a:gd name="T45" fmla="*/ 256 h 408"/>
                  <a:gd name="T46" fmla="*/ 0 w 333"/>
                  <a:gd name="T47" fmla="*/ 284 h 408"/>
                  <a:gd name="T48" fmla="*/ 0 w 333"/>
                  <a:gd name="T49" fmla="*/ 301 h 408"/>
                  <a:gd name="T50" fmla="*/ 3 w 333"/>
                  <a:gd name="T51" fmla="*/ 314 h 408"/>
                  <a:gd name="T52" fmla="*/ 19 w 333"/>
                  <a:gd name="T53" fmla="*/ 340 h 408"/>
                  <a:gd name="T54" fmla="*/ 48 w 333"/>
                  <a:gd name="T55" fmla="*/ 364 h 408"/>
                  <a:gd name="T56" fmla="*/ 95 w 333"/>
                  <a:gd name="T57" fmla="*/ 385 h 408"/>
                  <a:gd name="T58" fmla="*/ 130 w 333"/>
                  <a:gd name="T59" fmla="*/ 390 h 408"/>
                  <a:gd name="T60" fmla="*/ 143 w 333"/>
                  <a:gd name="T61" fmla="*/ 390 h 408"/>
                  <a:gd name="T62" fmla="*/ 154 w 333"/>
                  <a:gd name="T63" fmla="*/ 399 h 408"/>
                  <a:gd name="T64" fmla="*/ 158 w 333"/>
                  <a:gd name="T65" fmla="*/ 399 h 408"/>
                  <a:gd name="T66" fmla="*/ 163 w 333"/>
                  <a:gd name="T67" fmla="*/ 408 h 408"/>
                  <a:gd name="T68" fmla="*/ 170 w 333"/>
                  <a:gd name="T69" fmla="*/ 399 h 408"/>
                  <a:gd name="T70" fmla="*/ 183 w 333"/>
                  <a:gd name="T71" fmla="*/ 390 h 408"/>
                  <a:gd name="T72" fmla="*/ 194 w 333"/>
                  <a:gd name="T73" fmla="*/ 390 h 408"/>
                  <a:gd name="T74" fmla="*/ 232 w 333"/>
                  <a:gd name="T75" fmla="*/ 382 h 408"/>
                  <a:gd name="T76" fmla="*/ 284 w 333"/>
                  <a:gd name="T77" fmla="*/ 359 h 408"/>
                  <a:gd name="T78" fmla="*/ 314 w 333"/>
                  <a:gd name="T79" fmla="*/ 333 h 408"/>
                  <a:gd name="T80" fmla="*/ 330 w 333"/>
                  <a:gd name="T81" fmla="*/ 305 h 408"/>
                  <a:gd name="T82" fmla="*/ 333 w 333"/>
                  <a:gd name="T83" fmla="*/ 294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33" h="408">
                    <a:moveTo>
                      <a:pt x="333" y="294"/>
                    </a:moveTo>
                    <a:lnTo>
                      <a:pt x="333" y="265"/>
                    </a:lnTo>
                    <a:lnTo>
                      <a:pt x="325" y="236"/>
                    </a:lnTo>
                    <a:lnTo>
                      <a:pt x="308" y="193"/>
                    </a:lnTo>
                    <a:lnTo>
                      <a:pt x="302" y="132"/>
                    </a:lnTo>
                    <a:lnTo>
                      <a:pt x="325" y="85"/>
                    </a:lnTo>
                    <a:lnTo>
                      <a:pt x="333" y="82"/>
                    </a:lnTo>
                    <a:lnTo>
                      <a:pt x="285" y="9"/>
                    </a:lnTo>
                    <a:lnTo>
                      <a:pt x="261" y="23"/>
                    </a:lnTo>
                    <a:lnTo>
                      <a:pt x="219" y="27"/>
                    </a:lnTo>
                    <a:lnTo>
                      <a:pt x="177" y="7"/>
                    </a:lnTo>
                    <a:lnTo>
                      <a:pt x="170" y="0"/>
                    </a:lnTo>
                    <a:lnTo>
                      <a:pt x="163" y="7"/>
                    </a:lnTo>
                    <a:lnTo>
                      <a:pt x="117" y="27"/>
                    </a:lnTo>
                    <a:lnTo>
                      <a:pt x="84" y="26"/>
                    </a:lnTo>
                    <a:lnTo>
                      <a:pt x="60" y="17"/>
                    </a:lnTo>
                    <a:lnTo>
                      <a:pt x="49" y="9"/>
                    </a:lnTo>
                    <a:lnTo>
                      <a:pt x="0" y="89"/>
                    </a:lnTo>
                    <a:lnTo>
                      <a:pt x="7" y="92"/>
                    </a:lnTo>
                    <a:lnTo>
                      <a:pt x="32" y="137"/>
                    </a:lnTo>
                    <a:lnTo>
                      <a:pt x="26" y="199"/>
                    </a:lnTo>
                    <a:lnTo>
                      <a:pt x="7" y="245"/>
                    </a:lnTo>
                    <a:lnTo>
                      <a:pt x="3" y="256"/>
                    </a:lnTo>
                    <a:lnTo>
                      <a:pt x="0" y="284"/>
                    </a:lnTo>
                    <a:lnTo>
                      <a:pt x="0" y="301"/>
                    </a:lnTo>
                    <a:lnTo>
                      <a:pt x="3" y="314"/>
                    </a:lnTo>
                    <a:lnTo>
                      <a:pt x="19" y="340"/>
                    </a:lnTo>
                    <a:lnTo>
                      <a:pt x="48" y="364"/>
                    </a:lnTo>
                    <a:lnTo>
                      <a:pt x="95" y="385"/>
                    </a:lnTo>
                    <a:lnTo>
                      <a:pt x="130" y="390"/>
                    </a:lnTo>
                    <a:lnTo>
                      <a:pt x="143" y="390"/>
                    </a:lnTo>
                    <a:lnTo>
                      <a:pt x="154" y="399"/>
                    </a:lnTo>
                    <a:lnTo>
                      <a:pt x="158" y="399"/>
                    </a:lnTo>
                    <a:lnTo>
                      <a:pt x="163" y="408"/>
                    </a:lnTo>
                    <a:lnTo>
                      <a:pt x="170" y="399"/>
                    </a:lnTo>
                    <a:lnTo>
                      <a:pt x="183" y="390"/>
                    </a:lnTo>
                    <a:lnTo>
                      <a:pt x="194" y="390"/>
                    </a:lnTo>
                    <a:lnTo>
                      <a:pt x="232" y="382"/>
                    </a:lnTo>
                    <a:lnTo>
                      <a:pt x="284" y="359"/>
                    </a:lnTo>
                    <a:lnTo>
                      <a:pt x="314" y="333"/>
                    </a:lnTo>
                    <a:lnTo>
                      <a:pt x="330" y="305"/>
                    </a:lnTo>
                    <a:lnTo>
                      <a:pt x="333" y="294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9" name="Freeform 63"/>
              <p:cNvSpPr>
                <a:spLocks/>
              </p:cNvSpPr>
              <p:nvPr/>
            </p:nvSpPr>
            <p:spPr bwMode="auto">
              <a:xfrm>
                <a:off x="3813" y="228"/>
                <a:ext cx="54" cy="54"/>
              </a:xfrm>
              <a:custGeom>
                <a:avLst/>
                <a:gdLst>
                  <a:gd name="T0" fmla="*/ 82 w 162"/>
                  <a:gd name="T1" fmla="*/ 0 h 162"/>
                  <a:gd name="T2" fmla="*/ 98 w 162"/>
                  <a:gd name="T3" fmla="*/ 1 h 162"/>
                  <a:gd name="T4" fmla="*/ 128 w 162"/>
                  <a:gd name="T5" fmla="*/ 14 h 162"/>
                  <a:gd name="T6" fmla="*/ 149 w 162"/>
                  <a:gd name="T7" fmla="*/ 36 h 162"/>
                  <a:gd name="T8" fmla="*/ 161 w 162"/>
                  <a:gd name="T9" fmla="*/ 65 h 162"/>
                  <a:gd name="T10" fmla="*/ 162 w 162"/>
                  <a:gd name="T11" fmla="*/ 82 h 162"/>
                  <a:gd name="T12" fmla="*/ 161 w 162"/>
                  <a:gd name="T13" fmla="*/ 98 h 162"/>
                  <a:gd name="T14" fmla="*/ 149 w 162"/>
                  <a:gd name="T15" fmla="*/ 128 h 162"/>
                  <a:gd name="T16" fmla="*/ 128 w 162"/>
                  <a:gd name="T17" fmla="*/ 150 h 162"/>
                  <a:gd name="T18" fmla="*/ 98 w 162"/>
                  <a:gd name="T19" fmla="*/ 161 h 162"/>
                  <a:gd name="T20" fmla="*/ 82 w 162"/>
                  <a:gd name="T21" fmla="*/ 162 h 162"/>
                  <a:gd name="T22" fmla="*/ 64 w 162"/>
                  <a:gd name="T23" fmla="*/ 161 h 162"/>
                  <a:gd name="T24" fmla="*/ 36 w 162"/>
                  <a:gd name="T25" fmla="*/ 150 h 162"/>
                  <a:gd name="T26" fmla="*/ 14 w 162"/>
                  <a:gd name="T27" fmla="*/ 128 h 162"/>
                  <a:gd name="T28" fmla="*/ 1 w 162"/>
                  <a:gd name="T29" fmla="*/ 98 h 162"/>
                  <a:gd name="T30" fmla="*/ 0 w 162"/>
                  <a:gd name="T31" fmla="*/ 82 h 162"/>
                  <a:gd name="T32" fmla="*/ 1 w 162"/>
                  <a:gd name="T33" fmla="*/ 65 h 162"/>
                  <a:gd name="T34" fmla="*/ 14 w 162"/>
                  <a:gd name="T35" fmla="*/ 36 h 162"/>
                  <a:gd name="T36" fmla="*/ 36 w 162"/>
                  <a:gd name="T37" fmla="*/ 14 h 162"/>
                  <a:gd name="T38" fmla="*/ 64 w 162"/>
                  <a:gd name="T39" fmla="*/ 1 h 162"/>
                  <a:gd name="T40" fmla="*/ 82 w 162"/>
                  <a:gd name="T41" fmla="*/ 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2" h="162">
                    <a:moveTo>
                      <a:pt x="82" y="0"/>
                    </a:moveTo>
                    <a:lnTo>
                      <a:pt x="98" y="1"/>
                    </a:lnTo>
                    <a:lnTo>
                      <a:pt x="128" y="14"/>
                    </a:lnTo>
                    <a:lnTo>
                      <a:pt x="149" y="36"/>
                    </a:lnTo>
                    <a:lnTo>
                      <a:pt x="161" y="65"/>
                    </a:lnTo>
                    <a:lnTo>
                      <a:pt x="162" y="82"/>
                    </a:lnTo>
                    <a:lnTo>
                      <a:pt x="161" y="98"/>
                    </a:lnTo>
                    <a:lnTo>
                      <a:pt x="149" y="128"/>
                    </a:lnTo>
                    <a:lnTo>
                      <a:pt x="128" y="150"/>
                    </a:lnTo>
                    <a:lnTo>
                      <a:pt x="98" y="161"/>
                    </a:lnTo>
                    <a:lnTo>
                      <a:pt x="82" y="162"/>
                    </a:lnTo>
                    <a:lnTo>
                      <a:pt x="64" y="161"/>
                    </a:lnTo>
                    <a:lnTo>
                      <a:pt x="36" y="150"/>
                    </a:lnTo>
                    <a:lnTo>
                      <a:pt x="14" y="128"/>
                    </a:lnTo>
                    <a:lnTo>
                      <a:pt x="1" y="98"/>
                    </a:lnTo>
                    <a:lnTo>
                      <a:pt x="0" y="82"/>
                    </a:lnTo>
                    <a:lnTo>
                      <a:pt x="1" y="65"/>
                    </a:lnTo>
                    <a:lnTo>
                      <a:pt x="14" y="36"/>
                    </a:lnTo>
                    <a:lnTo>
                      <a:pt x="36" y="14"/>
                    </a:lnTo>
                    <a:lnTo>
                      <a:pt x="64" y="1"/>
                    </a:lnTo>
                    <a:lnTo>
                      <a:pt x="82" y="0"/>
                    </a:lnTo>
                    <a:close/>
                  </a:path>
                </a:pathLst>
              </a:custGeom>
              <a:solidFill>
                <a:srgbClr val="F7AD3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0" name="Freeform 64"/>
              <p:cNvSpPr>
                <a:spLocks/>
              </p:cNvSpPr>
              <p:nvPr/>
            </p:nvSpPr>
            <p:spPr bwMode="auto">
              <a:xfrm>
                <a:off x="3824" y="236"/>
                <a:ext cx="35" cy="33"/>
              </a:xfrm>
              <a:custGeom>
                <a:avLst/>
                <a:gdLst>
                  <a:gd name="T0" fmla="*/ 49 w 105"/>
                  <a:gd name="T1" fmla="*/ 0 h 98"/>
                  <a:gd name="T2" fmla="*/ 65 w 105"/>
                  <a:gd name="T3" fmla="*/ 33 h 98"/>
                  <a:gd name="T4" fmla="*/ 105 w 105"/>
                  <a:gd name="T5" fmla="*/ 41 h 98"/>
                  <a:gd name="T6" fmla="*/ 73 w 105"/>
                  <a:gd name="T7" fmla="*/ 65 h 98"/>
                  <a:gd name="T8" fmla="*/ 80 w 105"/>
                  <a:gd name="T9" fmla="*/ 98 h 98"/>
                  <a:gd name="T10" fmla="*/ 49 w 105"/>
                  <a:gd name="T11" fmla="*/ 82 h 98"/>
                  <a:gd name="T12" fmla="*/ 16 w 105"/>
                  <a:gd name="T13" fmla="*/ 98 h 98"/>
                  <a:gd name="T14" fmla="*/ 24 w 105"/>
                  <a:gd name="T15" fmla="*/ 65 h 98"/>
                  <a:gd name="T16" fmla="*/ 0 w 105"/>
                  <a:gd name="T17" fmla="*/ 41 h 98"/>
                  <a:gd name="T18" fmla="*/ 31 w 105"/>
                  <a:gd name="T19" fmla="*/ 33 h 98"/>
                  <a:gd name="T20" fmla="*/ 49 w 105"/>
                  <a:gd name="T21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5" h="98">
                    <a:moveTo>
                      <a:pt x="49" y="0"/>
                    </a:moveTo>
                    <a:lnTo>
                      <a:pt x="65" y="33"/>
                    </a:lnTo>
                    <a:lnTo>
                      <a:pt x="105" y="41"/>
                    </a:lnTo>
                    <a:lnTo>
                      <a:pt x="73" y="65"/>
                    </a:lnTo>
                    <a:lnTo>
                      <a:pt x="80" y="98"/>
                    </a:lnTo>
                    <a:lnTo>
                      <a:pt x="49" y="82"/>
                    </a:lnTo>
                    <a:lnTo>
                      <a:pt x="16" y="98"/>
                    </a:lnTo>
                    <a:lnTo>
                      <a:pt x="24" y="65"/>
                    </a:lnTo>
                    <a:lnTo>
                      <a:pt x="0" y="41"/>
                    </a:lnTo>
                    <a:lnTo>
                      <a:pt x="31" y="33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26" name="자유형 25"/>
            <p:cNvSpPr/>
            <p:nvPr/>
          </p:nvSpPr>
          <p:spPr>
            <a:xfrm flipH="1">
              <a:off x="1587252" y="4345044"/>
              <a:ext cx="3080949" cy="1853857"/>
            </a:xfrm>
            <a:custGeom>
              <a:avLst/>
              <a:gdLst>
                <a:gd name="connsiteX0" fmla="*/ 1540475 w 3080949"/>
                <a:gd name="connsiteY0" fmla="*/ 0 h 1853857"/>
                <a:gd name="connsiteX1" fmla="*/ 0 w 3080949"/>
                <a:gd name="connsiteY1" fmla="*/ 585231 h 1853857"/>
                <a:gd name="connsiteX2" fmla="*/ 65900 w 3080949"/>
                <a:gd name="connsiteY2" fmla="*/ 585231 h 1853857"/>
                <a:gd name="connsiteX3" fmla="*/ 65900 w 3080949"/>
                <a:gd name="connsiteY3" fmla="*/ 1853857 h 1853857"/>
                <a:gd name="connsiteX4" fmla="*/ 3080949 w 3080949"/>
                <a:gd name="connsiteY4" fmla="*/ 1853857 h 1853857"/>
                <a:gd name="connsiteX5" fmla="*/ 3080949 w 3080949"/>
                <a:gd name="connsiteY5" fmla="*/ 585231 h 1853857"/>
                <a:gd name="connsiteX6" fmla="*/ 3080949 w 3080949"/>
                <a:gd name="connsiteY6" fmla="*/ 585230 h 1853857"/>
                <a:gd name="connsiteX7" fmla="*/ 3080946 w 3080949"/>
                <a:gd name="connsiteY7" fmla="*/ 585230 h 1853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080949" h="1853857">
                  <a:moveTo>
                    <a:pt x="1540475" y="0"/>
                  </a:moveTo>
                  <a:lnTo>
                    <a:pt x="0" y="585231"/>
                  </a:lnTo>
                  <a:lnTo>
                    <a:pt x="65900" y="585231"/>
                  </a:lnTo>
                  <a:lnTo>
                    <a:pt x="65900" y="1853857"/>
                  </a:lnTo>
                  <a:lnTo>
                    <a:pt x="3080949" y="1853857"/>
                  </a:lnTo>
                  <a:lnTo>
                    <a:pt x="3080949" y="585231"/>
                  </a:lnTo>
                  <a:lnTo>
                    <a:pt x="3080949" y="585230"/>
                  </a:lnTo>
                  <a:lnTo>
                    <a:pt x="3080946" y="585230"/>
                  </a:lnTo>
                  <a:close/>
                </a:path>
              </a:pathLst>
            </a:custGeom>
            <a:pattFill prst="ltVert">
              <a:fgClr>
                <a:srgbClr val="00A7E2"/>
              </a:fgClr>
              <a:bgClr>
                <a:srgbClr val="008CBF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사다리꼴 9"/>
            <p:cNvSpPr/>
            <p:nvPr/>
          </p:nvSpPr>
          <p:spPr>
            <a:xfrm rot="5400000" flipH="1">
              <a:off x="4100386" y="5380359"/>
              <a:ext cx="1338822" cy="334992"/>
            </a:xfrm>
            <a:custGeom>
              <a:avLst/>
              <a:gdLst>
                <a:gd name="connsiteX0" fmla="*/ 0 w 1286992"/>
                <a:gd name="connsiteY0" fmla="*/ 314405 h 314405"/>
                <a:gd name="connsiteX1" fmla="*/ 78601 w 1286992"/>
                <a:gd name="connsiteY1" fmla="*/ 0 h 314405"/>
                <a:gd name="connsiteX2" fmla="*/ 1208391 w 1286992"/>
                <a:gd name="connsiteY2" fmla="*/ 0 h 314405"/>
                <a:gd name="connsiteX3" fmla="*/ 1286992 w 1286992"/>
                <a:gd name="connsiteY3" fmla="*/ 314405 h 314405"/>
                <a:gd name="connsiteX4" fmla="*/ 0 w 1286992"/>
                <a:gd name="connsiteY4" fmla="*/ 314405 h 314405"/>
                <a:gd name="connsiteX0" fmla="*/ 0 w 1286992"/>
                <a:gd name="connsiteY0" fmla="*/ 320753 h 320753"/>
                <a:gd name="connsiteX1" fmla="*/ 504051 w 1286992"/>
                <a:gd name="connsiteY1" fmla="*/ 0 h 320753"/>
                <a:gd name="connsiteX2" fmla="*/ 1208391 w 1286992"/>
                <a:gd name="connsiteY2" fmla="*/ 6348 h 320753"/>
                <a:gd name="connsiteX3" fmla="*/ 1286992 w 1286992"/>
                <a:gd name="connsiteY3" fmla="*/ 320753 h 320753"/>
                <a:gd name="connsiteX4" fmla="*/ 0 w 1286992"/>
                <a:gd name="connsiteY4" fmla="*/ 320753 h 320753"/>
                <a:gd name="connsiteX0" fmla="*/ 0 w 1286992"/>
                <a:gd name="connsiteY0" fmla="*/ 327101 h 327101"/>
                <a:gd name="connsiteX1" fmla="*/ 656451 w 1286992"/>
                <a:gd name="connsiteY1" fmla="*/ 0 h 327101"/>
                <a:gd name="connsiteX2" fmla="*/ 1208391 w 1286992"/>
                <a:gd name="connsiteY2" fmla="*/ 12696 h 327101"/>
                <a:gd name="connsiteX3" fmla="*/ 1286992 w 1286992"/>
                <a:gd name="connsiteY3" fmla="*/ 327101 h 327101"/>
                <a:gd name="connsiteX4" fmla="*/ 0 w 1286992"/>
                <a:gd name="connsiteY4" fmla="*/ 327101 h 327101"/>
                <a:gd name="connsiteX0" fmla="*/ 0 w 1286992"/>
                <a:gd name="connsiteY0" fmla="*/ 314405 h 314405"/>
                <a:gd name="connsiteX1" fmla="*/ 719951 w 1286992"/>
                <a:gd name="connsiteY1" fmla="*/ 76207 h 314405"/>
                <a:gd name="connsiteX2" fmla="*/ 1208391 w 1286992"/>
                <a:gd name="connsiteY2" fmla="*/ 0 h 314405"/>
                <a:gd name="connsiteX3" fmla="*/ 1286992 w 1286992"/>
                <a:gd name="connsiteY3" fmla="*/ 314405 h 314405"/>
                <a:gd name="connsiteX4" fmla="*/ 0 w 1286992"/>
                <a:gd name="connsiteY4" fmla="*/ 314405 h 314405"/>
                <a:gd name="connsiteX0" fmla="*/ 0 w 1286992"/>
                <a:gd name="connsiteY0" fmla="*/ 327096 h 327096"/>
                <a:gd name="connsiteX1" fmla="*/ 618351 w 1286992"/>
                <a:gd name="connsiteY1" fmla="*/ 0 h 327096"/>
                <a:gd name="connsiteX2" fmla="*/ 1208391 w 1286992"/>
                <a:gd name="connsiteY2" fmla="*/ 12691 h 327096"/>
                <a:gd name="connsiteX3" fmla="*/ 1286992 w 1286992"/>
                <a:gd name="connsiteY3" fmla="*/ 327096 h 327096"/>
                <a:gd name="connsiteX4" fmla="*/ 0 w 1286992"/>
                <a:gd name="connsiteY4" fmla="*/ 327096 h 327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6992" h="327096">
                  <a:moveTo>
                    <a:pt x="0" y="327096"/>
                  </a:moveTo>
                  <a:lnTo>
                    <a:pt x="618351" y="0"/>
                  </a:lnTo>
                  <a:lnTo>
                    <a:pt x="1208391" y="12691"/>
                  </a:lnTo>
                  <a:lnTo>
                    <a:pt x="1286992" y="327096"/>
                  </a:lnTo>
                  <a:lnTo>
                    <a:pt x="0" y="327096"/>
                  </a:lnTo>
                  <a:close/>
                </a:path>
              </a:pathLst>
            </a:custGeom>
            <a:solidFill>
              <a:srgbClr val="0073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 flipH="1">
              <a:off x="1591214" y="4334740"/>
              <a:ext cx="3347049" cy="785004"/>
            </a:xfrm>
            <a:custGeom>
              <a:avLst/>
              <a:gdLst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698740 h 785004"/>
                <a:gd name="connsiteX7" fmla="*/ 1846052 w 3347049"/>
                <a:gd name="connsiteY7" fmla="*/ 474453 h 785004"/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741872 h 785004"/>
                <a:gd name="connsiteX7" fmla="*/ 1846052 w 3347049"/>
                <a:gd name="connsiteY7" fmla="*/ 474453 h 785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7049" h="785004">
                  <a:moveTo>
                    <a:pt x="1846052" y="474453"/>
                  </a:moveTo>
                  <a:lnTo>
                    <a:pt x="3347049" y="785004"/>
                  </a:lnTo>
                  <a:lnTo>
                    <a:pt x="3338422" y="543464"/>
                  </a:lnTo>
                  <a:lnTo>
                    <a:pt x="1802920" y="0"/>
                  </a:lnTo>
                  <a:lnTo>
                    <a:pt x="0" y="603849"/>
                  </a:lnTo>
                  <a:lnTo>
                    <a:pt x="8626" y="759125"/>
                  </a:lnTo>
                  <a:lnTo>
                    <a:pt x="345056" y="741872"/>
                  </a:lnTo>
                  <a:lnTo>
                    <a:pt x="1846052" y="474453"/>
                  </a:lnTo>
                  <a:close/>
                </a:path>
              </a:pathLst>
            </a:custGeom>
            <a:solidFill>
              <a:schemeClr val="tx1"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평행 사변형 15"/>
            <p:cNvSpPr/>
            <p:nvPr/>
          </p:nvSpPr>
          <p:spPr>
            <a:xfrm rot="5400000" flipH="1">
              <a:off x="1743255" y="3687819"/>
              <a:ext cx="806450" cy="1949450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평행 사변형 16"/>
            <p:cNvSpPr/>
            <p:nvPr/>
          </p:nvSpPr>
          <p:spPr>
            <a:xfrm rot="16200000">
              <a:off x="3692705" y="3687820"/>
              <a:ext cx="806450" cy="1949450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0" name="그룹 29"/>
            <p:cNvGrpSpPr/>
            <p:nvPr/>
          </p:nvGrpSpPr>
          <p:grpSpPr>
            <a:xfrm>
              <a:off x="2850134" y="5327156"/>
              <a:ext cx="432996" cy="873551"/>
              <a:chOff x="1608709" y="5301756"/>
              <a:chExt cx="432996" cy="873551"/>
            </a:xfrm>
          </p:grpSpPr>
          <p:sp>
            <p:nvSpPr>
              <p:cNvPr id="27" name="직사각형 26"/>
              <p:cNvSpPr/>
              <p:nvPr/>
            </p:nvSpPr>
            <p:spPr>
              <a:xfrm>
                <a:off x="1608709" y="5301756"/>
                <a:ext cx="432996" cy="873551"/>
              </a:xfrm>
              <a:prstGeom prst="rect">
                <a:avLst/>
              </a:prstGeom>
              <a:solidFill>
                <a:srgbClr val="006D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" name="타원 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49" name="Group 4"/>
            <p:cNvGrpSpPr>
              <a:grpSpLocks noChangeAspect="1"/>
            </p:cNvGrpSpPr>
            <p:nvPr/>
          </p:nvGrpSpPr>
          <p:grpSpPr bwMode="auto">
            <a:xfrm>
              <a:off x="4289482" y="5248033"/>
              <a:ext cx="501633" cy="1048050"/>
              <a:chOff x="1297" y="354"/>
              <a:chExt cx="1949" cy="4072"/>
            </a:xfr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grpSpPr>
          <p:sp>
            <p:nvSpPr>
              <p:cNvPr id="52" name="Freeform 6"/>
              <p:cNvSpPr>
                <a:spLocks/>
              </p:cNvSpPr>
              <p:nvPr/>
            </p:nvSpPr>
            <p:spPr bwMode="auto">
              <a:xfrm>
                <a:off x="2663" y="4325"/>
                <a:ext cx="263" cy="101"/>
              </a:xfrm>
              <a:custGeom>
                <a:avLst/>
                <a:gdLst>
                  <a:gd name="T0" fmla="*/ 537 w 789"/>
                  <a:gd name="T1" fmla="*/ 9 h 303"/>
                  <a:gd name="T2" fmla="*/ 567 w 789"/>
                  <a:gd name="T3" fmla="*/ 18 h 303"/>
                  <a:gd name="T4" fmla="*/ 629 w 789"/>
                  <a:gd name="T5" fmla="*/ 42 h 303"/>
                  <a:gd name="T6" fmla="*/ 659 w 789"/>
                  <a:gd name="T7" fmla="*/ 49 h 303"/>
                  <a:gd name="T8" fmla="*/ 684 w 789"/>
                  <a:gd name="T9" fmla="*/ 54 h 303"/>
                  <a:gd name="T10" fmla="*/ 736 w 789"/>
                  <a:gd name="T11" fmla="*/ 57 h 303"/>
                  <a:gd name="T12" fmla="*/ 757 w 789"/>
                  <a:gd name="T13" fmla="*/ 67 h 303"/>
                  <a:gd name="T14" fmla="*/ 773 w 789"/>
                  <a:gd name="T15" fmla="*/ 81 h 303"/>
                  <a:gd name="T16" fmla="*/ 788 w 789"/>
                  <a:gd name="T17" fmla="*/ 120 h 303"/>
                  <a:gd name="T18" fmla="*/ 789 w 789"/>
                  <a:gd name="T19" fmla="*/ 139 h 303"/>
                  <a:gd name="T20" fmla="*/ 782 w 789"/>
                  <a:gd name="T21" fmla="*/ 180 h 303"/>
                  <a:gd name="T22" fmla="*/ 765 w 789"/>
                  <a:gd name="T23" fmla="*/ 221 h 303"/>
                  <a:gd name="T24" fmla="*/ 753 w 789"/>
                  <a:gd name="T25" fmla="*/ 241 h 303"/>
                  <a:gd name="T26" fmla="*/ 740 w 789"/>
                  <a:gd name="T27" fmla="*/ 254 h 303"/>
                  <a:gd name="T28" fmla="*/ 724 w 789"/>
                  <a:gd name="T29" fmla="*/ 261 h 303"/>
                  <a:gd name="T30" fmla="*/ 708 w 789"/>
                  <a:gd name="T31" fmla="*/ 270 h 303"/>
                  <a:gd name="T32" fmla="*/ 655 w 789"/>
                  <a:gd name="T33" fmla="*/ 281 h 303"/>
                  <a:gd name="T34" fmla="*/ 550 w 789"/>
                  <a:gd name="T35" fmla="*/ 294 h 303"/>
                  <a:gd name="T36" fmla="*/ 386 w 789"/>
                  <a:gd name="T37" fmla="*/ 303 h 303"/>
                  <a:gd name="T38" fmla="*/ 276 w 789"/>
                  <a:gd name="T39" fmla="*/ 303 h 303"/>
                  <a:gd name="T40" fmla="*/ 227 w 789"/>
                  <a:gd name="T41" fmla="*/ 303 h 303"/>
                  <a:gd name="T42" fmla="*/ 130 w 789"/>
                  <a:gd name="T43" fmla="*/ 296 h 303"/>
                  <a:gd name="T44" fmla="*/ 82 w 789"/>
                  <a:gd name="T45" fmla="*/ 286 h 303"/>
                  <a:gd name="T46" fmla="*/ 63 w 789"/>
                  <a:gd name="T47" fmla="*/ 280 h 303"/>
                  <a:gd name="T48" fmla="*/ 33 w 789"/>
                  <a:gd name="T49" fmla="*/ 264 h 303"/>
                  <a:gd name="T50" fmla="*/ 24 w 789"/>
                  <a:gd name="T51" fmla="*/ 254 h 303"/>
                  <a:gd name="T52" fmla="*/ 20 w 789"/>
                  <a:gd name="T53" fmla="*/ 241 h 303"/>
                  <a:gd name="T54" fmla="*/ 16 w 789"/>
                  <a:gd name="T55" fmla="*/ 229 h 303"/>
                  <a:gd name="T56" fmla="*/ 4 w 789"/>
                  <a:gd name="T57" fmla="*/ 180 h 303"/>
                  <a:gd name="T58" fmla="*/ 0 w 789"/>
                  <a:gd name="T59" fmla="*/ 132 h 303"/>
                  <a:gd name="T60" fmla="*/ 1 w 789"/>
                  <a:gd name="T61" fmla="*/ 107 h 303"/>
                  <a:gd name="T62" fmla="*/ 13 w 789"/>
                  <a:gd name="T63" fmla="*/ 74 h 303"/>
                  <a:gd name="T64" fmla="*/ 29 w 789"/>
                  <a:gd name="T65" fmla="*/ 57 h 303"/>
                  <a:gd name="T66" fmla="*/ 40 w 789"/>
                  <a:gd name="T67" fmla="*/ 49 h 303"/>
                  <a:gd name="T68" fmla="*/ 47 w 789"/>
                  <a:gd name="T69" fmla="*/ 45 h 303"/>
                  <a:gd name="T70" fmla="*/ 69 w 789"/>
                  <a:gd name="T71" fmla="*/ 42 h 303"/>
                  <a:gd name="T72" fmla="*/ 82 w 789"/>
                  <a:gd name="T73" fmla="*/ 42 h 303"/>
                  <a:gd name="T74" fmla="*/ 130 w 789"/>
                  <a:gd name="T75" fmla="*/ 29 h 303"/>
                  <a:gd name="T76" fmla="*/ 178 w 789"/>
                  <a:gd name="T77" fmla="*/ 25 h 303"/>
                  <a:gd name="T78" fmla="*/ 240 w 789"/>
                  <a:gd name="T79" fmla="*/ 13 h 303"/>
                  <a:gd name="T80" fmla="*/ 292 w 789"/>
                  <a:gd name="T81" fmla="*/ 9 h 303"/>
                  <a:gd name="T82" fmla="*/ 366 w 789"/>
                  <a:gd name="T83" fmla="*/ 0 h 303"/>
                  <a:gd name="T84" fmla="*/ 439 w 789"/>
                  <a:gd name="T85" fmla="*/ 0 h 303"/>
                  <a:gd name="T86" fmla="*/ 479 w 789"/>
                  <a:gd name="T87" fmla="*/ 0 h 303"/>
                  <a:gd name="T88" fmla="*/ 537 w 789"/>
                  <a:gd name="T89" fmla="*/ 9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789" h="303">
                    <a:moveTo>
                      <a:pt x="537" y="9"/>
                    </a:moveTo>
                    <a:lnTo>
                      <a:pt x="567" y="18"/>
                    </a:lnTo>
                    <a:lnTo>
                      <a:pt x="629" y="42"/>
                    </a:lnTo>
                    <a:lnTo>
                      <a:pt x="659" y="49"/>
                    </a:lnTo>
                    <a:lnTo>
                      <a:pt x="684" y="54"/>
                    </a:lnTo>
                    <a:lnTo>
                      <a:pt x="736" y="57"/>
                    </a:lnTo>
                    <a:lnTo>
                      <a:pt x="757" y="67"/>
                    </a:lnTo>
                    <a:lnTo>
                      <a:pt x="773" y="81"/>
                    </a:lnTo>
                    <a:lnTo>
                      <a:pt x="788" y="120"/>
                    </a:lnTo>
                    <a:lnTo>
                      <a:pt x="789" y="139"/>
                    </a:lnTo>
                    <a:lnTo>
                      <a:pt x="782" y="180"/>
                    </a:lnTo>
                    <a:lnTo>
                      <a:pt x="765" y="221"/>
                    </a:lnTo>
                    <a:lnTo>
                      <a:pt x="753" y="241"/>
                    </a:lnTo>
                    <a:lnTo>
                      <a:pt x="740" y="254"/>
                    </a:lnTo>
                    <a:lnTo>
                      <a:pt x="724" y="261"/>
                    </a:lnTo>
                    <a:lnTo>
                      <a:pt x="708" y="270"/>
                    </a:lnTo>
                    <a:lnTo>
                      <a:pt x="655" y="281"/>
                    </a:lnTo>
                    <a:lnTo>
                      <a:pt x="550" y="294"/>
                    </a:lnTo>
                    <a:lnTo>
                      <a:pt x="386" y="303"/>
                    </a:lnTo>
                    <a:lnTo>
                      <a:pt x="276" y="303"/>
                    </a:lnTo>
                    <a:lnTo>
                      <a:pt x="227" y="303"/>
                    </a:lnTo>
                    <a:lnTo>
                      <a:pt x="130" y="296"/>
                    </a:lnTo>
                    <a:lnTo>
                      <a:pt x="82" y="286"/>
                    </a:lnTo>
                    <a:lnTo>
                      <a:pt x="63" y="280"/>
                    </a:lnTo>
                    <a:lnTo>
                      <a:pt x="33" y="264"/>
                    </a:lnTo>
                    <a:lnTo>
                      <a:pt x="24" y="254"/>
                    </a:lnTo>
                    <a:lnTo>
                      <a:pt x="20" y="241"/>
                    </a:lnTo>
                    <a:lnTo>
                      <a:pt x="16" y="229"/>
                    </a:lnTo>
                    <a:lnTo>
                      <a:pt x="4" y="180"/>
                    </a:lnTo>
                    <a:lnTo>
                      <a:pt x="0" y="132"/>
                    </a:lnTo>
                    <a:lnTo>
                      <a:pt x="1" y="107"/>
                    </a:lnTo>
                    <a:lnTo>
                      <a:pt x="13" y="74"/>
                    </a:lnTo>
                    <a:lnTo>
                      <a:pt x="29" y="57"/>
                    </a:lnTo>
                    <a:lnTo>
                      <a:pt x="40" y="49"/>
                    </a:lnTo>
                    <a:lnTo>
                      <a:pt x="47" y="45"/>
                    </a:lnTo>
                    <a:lnTo>
                      <a:pt x="69" y="42"/>
                    </a:lnTo>
                    <a:lnTo>
                      <a:pt x="82" y="42"/>
                    </a:lnTo>
                    <a:lnTo>
                      <a:pt x="130" y="29"/>
                    </a:lnTo>
                    <a:lnTo>
                      <a:pt x="178" y="25"/>
                    </a:lnTo>
                    <a:lnTo>
                      <a:pt x="240" y="13"/>
                    </a:lnTo>
                    <a:lnTo>
                      <a:pt x="292" y="9"/>
                    </a:lnTo>
                    <a:lnTo>
                      <a:pt x="366" y="0"/>
                    </a:lnTo>
                    <a:lnTo>
                      <a:pt x="439" y="0"/>
                    </a:lnTo>
                    <a:lnTo>
                      <a:pt x="479" y="0"/>
                    </a:lnTo>
                    <a:lnTo>
                      <a:pt x="537" y="9"/>
                    </a:lnTo>
                    <a:close/>
                  </a:path>
                </a:pathLst>
              </a:custGeom>
              <a:solidFill>
                <a:srgbClr val="2936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3" name="Freeform 7"/>
              <p:cNvSpPr>
                <a:spLocks/>
              </p:cNvSpPr>
              <p:nvPr/>
            </p:nvSpPr>
            <p:spPr bwMode="auto">
              <a:xfrm>
                <a:off x="2628" y="4116"/>
                <a:ext cx="297" cy="248"/>
              </a:xfrm>
              <a:custGeom>
                <a:avLst/>
                <a:gdLst>
                  <a:gd name="T0" fmla="*/ 0 w 890"/>
                  <a:gd name="T1" fmla="*/ 199 h 742"/>
                  <a:gd name="T2" fmla="*/ 16 w 890"/>
                  <a:gd name="T3" fmla="*/ 156 h 742"/>
                  <a:gd name="T4" fmla="*/ 37 w 890"/>
                  <a:gd name="T5" fmla="*/ 140 h 742"/>
                  <a:gd name="T6" fmla="*/ 91 w 890"/>
                  <a:gd name="T7" fmla="*/ 120 h 742"/>
                  <a:gd name="T8" fmla="*/ 210 w 890"/>
                  <a:gd name="T9" fmla="*/ 42 h 742"/>
                  <a:gd name="T10" fmla="*/ 276 w 890"/>
                  <a:gd name="T11" fmla="*/ 3 h 742"/>
                  <a:gd name="T12" fmla="*/ 325 w 890"/>
                  <a:gd name="T13" fmla="*/ 0 h 742"/>
                  <a:gd name="T14" fmla="*/ 406 w 890"/>
                  <a:gd name="T15" fmla="*/ 20 h 742"/>
                  <a:gd name="T16" fmla="*/ 499 w 890"/>
                  <a:gd name="T17" fmla="*/ 37 h 742"/>
                  <a:gd name="T18" fmla="*/ 574 w 890"/>
                  <a:gd name="T19" fmla="*/ 62 h 742"/>
                  <a:gd name="T20" fmla="*/ 651 w 890"/>
                  <a:gd name="T21" fmla="*/ 114 h 742"/>
                  <a:gd name="T22" fmla="*/ 651 w 890"/>
                  <a:gd name="T23" fmla="*/ 166 h 742"/>
                  <a:gd name="T24" fmla="*/ 658 w 890"/>
                  <a:gd name="T25" fmla="*/ 196 h 742"/>
                  <a:gd name="T26" fmla="*/ 668 w 890"/>
                  <a:gd name="T27" fmla="*/ 210 h 742"/>
                  <a:gd name="T28" fmla="*/ 690 w 890"/>
                  <a:gd name="T29" fmla="*/ 230 h 742"/>
                  <a:gd name="T30" fmla="*/ 736 w 890"/>
                  <a:gd name="T31" fmla="*/ 333 h 742"/>
                  <a:gd name="T32" fmla="*/ 767 w 890"/>
                  <a:gd name="T33" fmla="*/ 429 h 742"/>
                  <a:gd name="T34" fmla="*/ 845 w 890"/>
                  <a:gd name="T35" fmla="*/ 578 h 742"/>
                  <a:gd name="T36" fmla="*/ 887 w 890"/>
                  <a:gd name="T37" fmla="*/ 651 h 742"/>
                  <a:gd name="T38" fmla="*/ 887 w 890"/>
                  <a:gd name="T39" fmla="*/ 684 h 742"/>
                  <a:gd name="T40" fmla="*/ 870 w 890"/>
                  <a:gd name="T41" fmla="*/ 693 h 742"/>
                  <a:gd name="T42" fmla="*/ 694 w 890"/>
                  <a:gd name="T43" fmla="*/ 730 h 742"/>
                  <a:gd name="T44" fmla="*/ 584 w 890"/>
                  <a:gd name="T45" fmla="*/ 730 h 742"/>
                  <a:gd name="T46" fmla="*/ 439 w 890"/>
                  <a:gd name="T47" fmla="*/ 724 h 742"/>
                  <a:gd name="T48" fmla="*/ 381 w 890"/>
                  <a:gd name="T49" fmla="*/ 733 h 742"/>
                  <a:gd name="T50" fmla="*/ 252 w 890"/>
                  <a:gd name="T51" fmla="*/ 742 h 742"/>
                  <a:gd name="T52" fmla="*/ 187 w 890"/>
                  <a:gd name="T53" fmla="*/ 733 h 742"/>
                  <a:gd name="T54" fmla="*/ 148 w 890"/>
                  <a:gd name="T55" fmla="*/ 701 h 742"/>
                  <a:gd name="T56" fmla="*/ 145 w 890"/>
                  <a:gd name="T57" fmla="*/ 660 h 742"/>
                  <a:gd name="T58" fmla="*/ 137 w 890"/>
                  <a:gd name="T59" fmla="*/ 629 h 742"/>
                  <a:gd name="T60" fmla="*/ 121 w 890"/>
                  <a:gd name="T61" fmla="*/ 619 h 742"/>
                  <a:gd name="T62" fmla="*/ 56 w 890"/>
                  <a:gd name="T63" fmla="*/ 562 h 742"/>
                  <a:gd name="T64" fmla="*/ 40 w 890"/>
                  <a:gd name="T65" fmla="*/ 537 h 742"/>
                  <a:gd name="T66" fmla="*/ 31 w 890"/>
                  <a:gd name="T67" fmla="*/ 498 h 742"/>
                  <a:gd name="T68" fmla="*/ 20 w 890"/>
                  <a:gd name="T69" fmla="*/ 446 h 742"/>
                  <a:gd name="T70" fmla="*/ 0 w 890"/>
                  <a:gd name="T71" fmla="*/ 279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890" h="742">
                    <a:moveTo>
                      <a:pt x="0" y="212"/>
                    </a:moveTo>
                    <a:lnTo>
                      <a:pt x="0" y="199"/>
                    </a:lnTo>
                    <a:lnTo>
                      <a:pt x="6" y="169"/>
                    </a:lnTo>
                    <a:lnTo>
                      <a:pt x="16" y="156"/>
                    </a:lnTo>
                    <a:lnTo>
                      <a:pt x="21" y="148"/>
                    </a:lnTo>
                    <a:lnTo>
                      <a:pt x="37" y="140"/>
                    </a:lnTo>
                    <a:lnTo>
                      <a:pt x="47" y="138"/>
                    </a:lnTo>
                    <a:lnTo>
                      <a:pt x="91" y="120"/>
                    </a:lnTo>
                    <a:lnTo>
                      <a:pt x="173" y="71"/>
                    </a:lnTo>
                    <a:lnTo>
                      <a:pt x="210" y="42"/>
                    </a:lnTo>
                    <a:lnTo>
                      <a:pt x="230" y="27"/>
                    </a:lnTo>
                    <a:lnTo>
                      <a:pt x="276" y="3"/>
                    </a:lnTo>
                    <a:lnTo>
                      <a:pt x="301" y="0"/>
                    </a:lnTo>
                    <a:lnTo>
                      <a:pt x="325" y="0"/>
                    </a:lnTo>
                    <a:lnTo>
                      <a:pt x="357" y="9"/>
                    </a:lnTo>
                    <a:lnTo>
                      <a:pt x="406" y="20"/>
                    </a:lnTo>
                    <a:lnTo>
                      <a:pt x="455" y="25"/>
                    </a:lnTo>
                    <a:lnTo>
                      <a:pt x="499" y="37"/>
                    </a:lnTo>
                    <a:lnTo>
                      <a:pt x="544" y="49"/>
                    </a:lnTo>
                    <a:lnTo>
                      <a:pt x="574" y="62"/>
                    </a:lnTo>
                    <a:lnTo>
                      <a:pt x="626" y="97"/>
                    </a:lnTo>
                    <a:lnTo>
                      <a:pt x="651" y="114"/>
                    </a:lnTo>
                    <a:lnTo>
                      <a:pt x="654" y="134"/>
                    </a:lnTo>
                    <a:lnTo>
                      <a:pt x="651" y="166"/>
                    </a:lnTo>
                    <a:lnTo>
                      <a:pt x="654" y="186"/>
                    </a:lnTo>
                    <a:lnTo>
                      <a:pt x="658" y="196"/>
                    </a:lnTo>
                    <a:lnTo>
                      <a:pt x="659" y="202"/>
                    </a:lnTo>
                    <a:lnTo>
                      <a:pt x="668" y="210"/>
                    </a:lnTo>
                    <a:lnTo>
                      <a:pt x="675" y="212"/>
                    </a:lnTo>
                    <a:lnTo>
                      <a:pt x="690" y="230"/>
                    </a:lnTo>
                    <a:lnTo>
                      <a:pt x="711" y="269"/>
                    </a:lnTo>
                    <a:lnTo>
                      <a:pt x="736" y="333"/>
                    </a:lnTo>
                    <a:lnTo>
                      <a:pt x="747" y="374"/>
                    </a:lnTo>
                    <a:lnTo>
                      <a:pt x="767" y="429"/>
                    </a:lnTo>
                    <a:lnTo>
                      <a:pt x="816" y="530"/>
                    </a:lnTo>
                    <a:lnTo>
                      <a:pt x="845" y="578"/>
                    </a:lnTo>
                    <a:lnTo>
                      <a:pt x="870" y="615"/>
                    </a:lnTo>
                    <a:lnTo>
                      <a:pt x="887" y="651"/>
                    </a:lnTo>
                    <a:lnTo>
                      <a:pt x="890" y="668"/>
                    </a:lnTo>
                    <a:lnTo>
                      <a:pt x="887" y="684"/>
                    </a:lnTo>
                    <a:lnTo>
                      <a:pt x="878" y="693"/>
                    </a:lnTo>
                    <a:lnTo>
                      <a:pt x="870" y="693"/>
                    </a:lnTo>
                    <a:lnTo>
                      <a:pt x="811" y="706"/>
                    </a:lnTo>
                    <a:lnTo>
                      <a:pt x="694" y="730"/>
                    </a:lnTo>
                    <a:lnTo>
                      <a:pt x="633" y="733"/>
                    </a:lnTo>
                    <a:lnTo>
                      <a:pt x="584" y="730"/>
                    </a:lnTo>
                    <a:lnTo>
                      <a:pt x="488" y="722"/>
                    </a:lnTo>
                    <a:lnTo>
                      <a:pt x="439" y="724"/>
                    </a:lnTo>
                    <a:lnTo>
                      <a:pt x="410" y="729"/>
                    </a:lnTo>
                    <a:lnTo>
                      <a:pt x="381" y="733"/>
                    </a:lnTo>
                    <a:lnTo>
                      <a:pt x="317" y="742"/>
                    </a:lnTo>
                    <a:lnTo>
                      <a:pt x="252" y="742"/>
                    </a:lnTo>
                    <a:lnTo>
                      <a:pt x="219" y="742"/>
                    </a:lnTo>
                    <a:lnTo>
                      <a:pt x="187" y="733"/>
                    </a:lnTo>
                    <a:lnTo>
                      <a:pt x="170" y="726"/>
                    </a:lnTo>
                    <a:lnTo>
                      <a:pt x="148" y="701"/>
                    </a:lnTo>
                    <a:lnTo>
                      <a:pt x="145" y="684"/>
                    </a:lnTo>
                    <a:lnTo>
                      <a:pt x="145" y="660"/>
                    </a:lnTo>
                    <a:lnTo>
                      <a:pt x="138" y="635"/>
                    </a:lnTo>
                    <a:lnTo>
                      <a:pt x="137" y="629"/>
                    </a:lnTo>
                    <a:lnTo>
                      <a:pt x="128" y="619"/>
                    </a:lnTo>
                    <a:lnTo>
                      <a:pt x="121" y="619"/>
                    </a:lnTo>
                    <a:lnTo>
                      <a:pt x="89" y="590"/>
                    </a:lnTo>
                    <a:lnTo>
                      <a:pt x="56" y="562"/>
                    </a:lnTo>
                    <a:lnTo>
                      <a:pt x="44" y="550"/>
                    </a:lnTo>
                    <a:lnTo>
                      <a:pt x="40" y="537"/>
                    </a:lnTo>
                    <a:lnTo>
                      <a:pt x="34" y="526"/>
                    </a:lnTo>
                    <a:lnTo>
                      <a:pt x="31" y="498"/>
                    </a:lnTo>
                    <a:lnTo>
                      <a:pt x="31" y="481"/>
                    </a:lnTo>
                    <a:lnTo>
                      <a:pt x="20" y="446"/>
                    </a:lnTo>
                    <a:lnTo>
                      <a:pt x="7" y="380"/>
                    </a:lnTo>
                    <a:lnTo>
                      <a:pt x="0" y="279"/>
                    </a:lnTo>
                    <a:lnTo>
                      <a:pt x="0" y="212"/>
                    </a:lnTo>
                    <a:close/>
                  </a:path>
                </a:pathLst>
              </a:custGeom>
              <a:solidFill>
                <a:srgbClr val="3044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4" name="Freeform 8"/>
              <p:cNvSpPr>
                <a:spLocks/>
              </p:cNvSpPr>
              <p:nvPr/>
            </p:nvSpPr>
            <p:spPr bwMode="auto">
              <a:xfrm>
                <a:off x="1925" y="4325"/>
                <a:ext cx="263" cy="101"/>
              </a:xfrm>
              <a:custGeom>
                <a:avLst/>
                <a:gdLst>
                  <a:gd name="T0" fmla="*/ 252 w 789"/>
                  <a:gd name="T1" fmla="*/ 9 h 303"/>
                  <a:gd name="T2" fmla="*/ 221 w 789"/>
                  <a:gd name="T3" fmla="*/ 18 h 303"/>
                  <a:gd name="T4" fmla="*/ 161 w 789"/>
                  <a:gd name="T5" fmla="*/ 42 h 303"/>
                  <a:gd name="T6" fmla="*/ 129 w 789"/>
                  <a:gd name="T7" fmla="*/ 49 h 303"/>
                  <a:gd name="T8" fmla="*/ 105 w 789"/>
                  <a:gd name="T9" fmla="*/ 54 h 303"/>
                  <a:gd name="T10" fmla="*/ 53 w 789"/>
                  <a:gd name="T11" fmla="*/ 57 h 303"/>
                  <a:gd name="T12" fmla="*/ 33 w 789"/>
                  <a:gd name="T13" fmla="*/ 67 h 303"/>
                  <a:gd name="T14" fmla="*/ 15 w 789"/>
                  <a:gd name="T15" fmla="*/ 81 h 303"/>
                  <a:gd name="T16" fmla="*/ 1 w 789"/>
                  <a:gd name="T17" fmla="*/ 120 h 303"/>
                  <a:gd name="T18" fmla="*/ 0 w 789"/>
                  <a:gd name="T19" fmla="*/ 139 h 303"/>
                  <a:gd name="T20" fmla="*/ 1 w 789"/>
                  <a:gd name="T21" fmla="*/ 163 h 303"/>
                  <a:gd name="T22" fmla="*/ 17 w 789"/>
                  <a:gd name="T23" fmla="*/ 202 h 303"/>
                  <a:gd name="T24" fmla="*/ 24 w 789"/>
                  <a:gd name="T25" fmla="*/ 221 h 303"/>
                  <a:gd name="T26" fmla="*/ 36 w 789"/>
                  <a:gd name="T27" fmla="*/ 241 h 303"/>
                  <a:gd name="T28" fmla="*/ 48 w 789"/>
                  <a:gd name="T29" fmla="*/ 254 h 303"/>
                  <a:gd name="T30" fmla="*/ 64 w 789"/>
                  <a:gd name="T31" fmla="*/ 261 h 303"/>
                  <a:gd name="T32" fmla="*/ 80 w 789"/>
                  <a:gd name="T33" fmla="*/ 270 h 303"/>
                  <a:gd name="T34" fmla="*/ 133 w 789"/>
                  <a:gd name="T35" fmla="*/ 281 h 303"/>
                  <a:gd name="T36" fmla="*/ 240 w 789"/>
                  <a:gd name="T37" fmla="*/ 294 h 303"/>
                  <a:gd name="T38" fmla="*/ 403 w 789"/>
                  <a:gd name="T39" fmla="*/ 303 h 303"/>
                  <a:gd name="T40" fmla="*/ 512 w 789"/>
                  <a:gd name="T41" fmla="*/ 303 h 303"/>
                  <a:gd name="T42" fmla="*/ 561 w 789"/>
                  <a:gd name="T43" fmla="*/ 303 h 303"/>
                  <a:gd name="T44" fmla="*/ 659 w 789"/>
                  <a:gd name="T45" fmla="*/ 296 h 303"/>
                  <a:gd name="T46" fmla="*/ 708 w 789"/>
                  <a:gd name="T47" fmla="*/ 286 h 303"/>
                  <a:gd name="T48" fmla="*/ 725 w 789"/>
                  <a:gd name="T49" fmla="*/ 280 h 303"/>
                  <a:gd name="T50" fmla="*/ 756 w 789"/>
                  <a:gd name="T51" fmla="*/ 264 h 303"/>
                  <a:gd name="T52" fmla="*/ 764 w 789"/>
                  <a:gd name="T53" fmla="*/ 254 h 303"/>
                  <a:gd name="T54" fmla="*/ 769 w 789"/>
                  <a:gd name="T55" fmla="*/ 241 h 303"/>
                  <a:gd name="T56" fmla="*/ 773 w 789"/>
                  <a:gd name="T57" fmla="*/ 229 h 303"/>
                  <a:gd name="T58" fmla="*/ 784 w 789"/>
                  <a:gd name="T59" fmla="*/ 180 h 303"/>
                  <a:gd name="T60" fmla="*/ 789 w 789"/>
                  <a:gd name="T61" fmla="*/ 132 h 303"/>
                  <a:gd name="T62" fmla="*/ 787 w 789"/>
                  <a:gd name="T63" fmla="*/ 107 h 303"/>
                  <a:gd name="T64" fmla="*/ 776 w 789"/>
                  <a:gd name="T65" fmla="*/ 74 h 303"/>
                  <a:gd name="T66" fmla="*/ 760 w 789"/>
                  <a:gd name="T67" fmla="*/ 57 h 303"/>
                  <a:gd name="T68" fmla="*/ 748 w 789"/>
                  <a:gd name="T69" fmla="*/ 49 h 303"/>
                  <a:gd name="T70" fmla="*/ 741 w 789"/>
                  <a:gd name="T71" fmla="*/ 45 h 303"/>
                  <a:gd name="T72" fmla="*/ 720 w 789"/>
                  <a:gd name="T73" fmla="*/ 42 h 303"/>
                  <a:gd name="T74" fmla="*/ 708 w 789"/>
                  <a:gd name="T75" fmla="*/ 42 h 303"/>
                  <a:gd name="T76" fmla="*/ 659 w 789"/>
                  <a:gd name="T77" fmla="*/ 29 h 303"/>
                  <a:gd name="T78" fmla="*/ 610 w 789"/>
                  <a:gd name="T79" fmla="*/ 25 h 303"/>
                  <a:gd name="T80" fmla="*/ 548 w 789"/>
                  <a:gd name="T81" fmla="*/ 13 h 303"/>
                  <a:gd name="T82" fmla="*/ 496 w 789"/>
                  <a:gd name="T83" fmla="*/ 9 h 303"/>
                  <a:gd name="T84" fmla="*/ 423 w 789"/>
                  <a:gd name="T85" fmla="*/ 0 h 303"/>
                  <a:gd name="T86" fmla="*/ 349 w 789"/>
                  <a:gd name="T87" fmla="*/ 0 h 303"/>
                  <a:gd name="T88" fmla="*/ 301 w 789"/>
                  <a:gd name="T89" fmla="*/ 0 h 303"/>
                  <a:gd name="T90" fmla="*/ 252 w 789"/>
                  <a:gd name="T91" fmla="*/ 9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789" h="303">
                    <a:moveTo>
                      <a:pt x="252" y="9"/>
                    </a:moveTo>
                    <a:lnTo>
                      <a:pt x="221" y="18"/>
                    </a:lnTo>
                    <a:lnTo>
                      <a:pt x="161" y="42"/>
                    </a:lnTo>
                    <a:lnTo>
                      <a:pt x="129" y="49"/>
                    </a:lnTo>
                    <a:lnTo>
                      <a:pt x="105" y="54"/>
                    </a:lnTo>
                    <a:lnTo>
                      <a:pt x="53" y="57"/>
                    </a:lnTo>
                    <a:lnTo>
                      <a:pt x="33" y="67"/>
                    </a:lnTo>
                    <a:lnTo>
                      <a:pt x="15" y="81"/>
                    </a:lnTo>
                    <a:lnTo>
                      <a:pt x="1" y="120"/>
                    </a:lnTo>
                    <a:lnTo>
                      <a:pt x="0" y="139"/>
                    </a:lnTo>
                    <a:lnTo>
                      <a:pt x="1" y="163"/>
                    </a:lnTo>
                    <a:lnTo>
                      <a:pt x="17" y="202"/>
                    </a:lnTo>
                    <a:lnTo>
                      <a:pt x="24" y="221"/>
                    </a:lnTo>
                    <a:lnTo>
                      <a:pt x="36" y="241"/>
                    </a:lnTo>
                    <a:lnTo>
                      <a:pt x="48" y="254"/>
                    </a:lnTo>
                    <a:lnTo>
                      <a:pt x="64" y="261"/>
                    </a:lnTo>
                    <a:lnTo>
                      <a:pt x="80" y="270"/>
                    </a:lnTo>
                    <a:lnTo>
                      <a:pt x="133" y="281"/>
                    </a:lnTo>
                    <a:lnTo>
                      <a:pt x="240" y="294"/>
                    </a:lnTo>
                    <a:lnTo>
                      <a:pt x="403" y="303"/>
                    </a:lnTo>
                    <a:lnTo>
                      <a:pt x="512" y="303"/>
                    </a:lnTo>
                    <a:lnTo>
                      <a:pt x="561" y="303"/>
                    </a:lnTo>
                    <a:lnTo>
                      <a:pt x="659" y="296"/>
                    </a:lnTo>
                    <a:lnTo>
                      <a:pt x="708" y="286"/>
                    </a:lnTo>
                    <a:lnTo>
                      <a:pt x="725" y="280"/>
                    </a:lnTo>
                    <a:lnTo>
                      <a:pt x="756" y="264"/>
                    </a:lnTo>
                    <a:lnTo>
                      <a:pt x="764" y="254"/>
                    </a:lnTo>
                    <a:lnTo>
                      <a:pt x="769" y="241"/>
                    </a:lnTo>
                    <a:lnTo>
                      <a:pt x="773" y="229"/>
                    </a:lnTo>
                    <a:lnTo>
                      <a:pt x="784" y="180"/>
                    </a:lnTo>
                    <a:lnTo>
                      <a:pt x="789" y="132"/>
                    </a:lnTo>
                    <a:lnTo>
                      <a:pt x="787" y="107"/>
                    </a:lnTo>
                    <a:lnTo>
                      <a:pt x="776" y="74"/>
                    </a:lnTo>
                    <a:lnTo>
                      <a:pt x="760" y="57"/>
                    </a:lnTo>
                    <a:lnTo>
                      <a:pt x="748" y="49"/>
                    </a:lnTo>
                    <a:lnTo>
                      <a:pt x="741" y="45"/>
                    </a:lnTo>
                    <a:lnTo>
                      <a:pt x="720" y="42"/>
                    </a:lnTo>
                    <a:lnTo>
                      <a:pt x="708" y="42"/>
                    </a:lnTo>
                    <a:lnTo>
                      <a:pt x="659" y="29"/>
                    </a:lnTo>
                    <a:lnTo>
                      <a:pt x="610" y="25"/>
                    </a:lnTo>
                    <a:lnTo>
                      <a:pt x="548" y="13"/>
                    </a:lnTo>
                    <a:lnTo>
                      <a:pt x="496" y="9"/>
                    </a:lnTo>
                    <a:lnTo>
                      <a:pt x="423" y="0"/>
                    </a:lnTo>
                    <a:lnTo>
                      <a:pt x="349" y="0"/>
                    </a:lnTo>
                    <a:lnTo>
                      <a:pt x="301" y="0"/>
                    </a:lnTo>
                    <a:lnTo>
                      <a:pt x="252" y="9"/>
                    </a:lnTo>
                    <a:close/>
                  </a:path>
                </a:pathLst>
              </a:custGeom>
              <a:solidFill>
                <a:srgbClr val="2936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5" name="Freeform 9"/>
              <p:cNvSpPr>
                <a:spLocks/>
              </p:cNvSpPr>
              <p:nvPr/>
            </p:nvSpPr>
            <p:spPr bwMode="auto">
              <a:xfrm>
                <a:off x="1927" y="4116"/>
                <a:ext cx="297" cy="248"/>
              </a:xfrm>
              <a:custGeom>
                <a:avLst/>
                <a:gdLst>
                  <a:gd name="T0" fmla="*/ 891 w 891"/>
                  <a:gd name="T1" fmla="*/ 199 h 742"/>
                  <a:gd name="T2" fmla="*/ 874 w 891"/>
                  <a:gd name="T3" fmla="*/ 156 h 742"/>
                  <a:gd name="T4" fmla="*/ 852 w 891"/>
                  <a:gd name="T5" fmla="*/ 140 h 742"/>
                  <a:gd name="T6" fmla="*/ 799 w 891"/>
                  <a:gd name="T7" fmla="*/ 120 h 742"/>
                  <a:gd name="T8" fmla="*/ 680 w 891"/>
                  <a:gd name="T9" fmla="*/ 42 h 742"/>
                  <a:gd name="T10" fmla="*/ 613 w 891"/>
                  <a:gd name="T11" fmla="*/ 3 h 742"/>
                  <a:gd name="T12" fmla="*/ 564 w 891"/>
                  <a:gd name="T13" fmla="*/ 0 h 742"/>
                  <a:gd name="T14" fmla="*/ 484 w 891"/>
                  <a:gd name="T15" fmla="*/ 20 h 742"/>
                  <a:gd name="T16" fmla="*/ 390 w 891"/>
                  <a:gd name="T17" fmla="*/ 37 h 742"/>
                  <a:gd name="T18" fmla="*/ 315 w 891"/>
                  <a:gd name="T19" fmla="*/ 62 h 742"/>
                  <a:gd name="T20" fmla="*/ 239 w 891"/>
                  <a:gd name="T21" fmla="*/ 114 h 742"/>
                  <a:gd name="T22" fmla="*/ 239 w 891"/>
                  <a:gd name="T23" fmla="*/ 166 h 742"/>
                  <a:gd name="T24" fmla="*/ 232 w 891"/>
                  <a:gd name="T25" fmla="*/ 196 h 742"/>
                  <a:gd name="T26" fmla="*/ 222 w 891"/>
                  <a:gd name="T27" fmla="*/ 210 h 742"/>
                  <a:gd name="T28" fmla="*/ 200 w 891"/>
                  <a:gd name="T29" fmla="*/ 230 h 742"/>
                  <a:gd name="T30" fmla="*/ 154 w 891"/>
                  <a:gd name="T31" fmla="*/ 333 h 742"/>
                  <a:gd name="T32" fmla="*/ 122 w 891"/>
                  <a:gd name="T33" fmla="*/ 429 h 742"/>
                  <a:gd name="T34" fmla="*/ 44 w 891"/>
                  <a:gd name="T35" fmla="*/ 578 h 742"/>
                  <a:gd name="T36" fmla="*/ 4 w 891"/>
                  <a:gd name="T37" fmla="*/ 651 h 742"/>
                  <a:gd name="T38" fmla="*/ 4 w 891"/>
                  <a:gd name="T39" fmla="*/ 684 h 742"/>
                  <a:gd name="T40" fmla="*/ 20 w 891"/>
                  <a:gd name="T41" fmla="*/ 693 h 742"/>
                  <a:gd name="T42" fmla="*/ 196 w 891"/>
                  <a:gd name="T43" fmla="*/ 730 h 742"/>
                  <a:gd name="T44" fmla="*/ 305 w 891"/>
                  <a:gd name="T45" fmla="*/ 730 h 742"/>
                  <a:gd name="T46" fmla="*/ 451 w 891"/>
                  <a:gd name="T47" fmla="*/ 724 h 742"/>
                  <a:gd name="T48" fmla="*/ 508 w 891"/>
                  <a:gd name="T49" fmla="*/ 733 h 742"/>
                  <a:gd name="T50" fmla="*/ 638 w 891"/>
                  <a:gd name="T51" fmla="*/ 742 h 742"/>
                  <a:gd name="T52" fmla="*/ 704 w 891"/>
                  <a:gd name="T53" fmla="*/ 733 h 742"/>
                  <a:gd name="T54" fmla="*/ 741 w 891"/>
                  <a:gd name="T55" fmla="*/ 701 h 742"/>
                  <a:gd name="T56" fmla="*/ 744 w 891"/>
                  <a:gd name="T57" fmla="*/ 660 h 742"/>
                  <a:gd name="T58" fmla="*/ 753 w 891"/>
                  <a:gd name="T59" fmla="*/ 629 h 742"/>
                  <a:gd name="T60" fmla="*/ 769 w 891"/>
                  <a:gd name="T61" fmla="*/ 619 h 742"/>
                  <a:gd name="T62" fmla="*/ 834 w 891"/>
                  <a:gd name="T63" fmla="*/ 562 h 742"/>
                  <a:gd name="T64" fmla="*/ 849 w 891"/>
                  <a:gd name="T65" fmla="*/ 537 h 742"/>
                  <a:gd name="T66" fmla="*/ 858 w 891"/>
                  <a:gd name="T67" fmla="*/ 498 h 742"/>
                  <a:gd name="T68" fmla="*/ 870 w 891"/>
                  <a:gd name="T69" fmla="*/ 446 h 742"/>
                  <a:gd name="T70" fmla="*/ 891 w 891"/>
                  <a:gd name="T71" fmla="*/ 279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891" h="742">
                    <a:moveTo>
                      <a:pt x="891" y="212"/>
                    </a:moveTo>
                    <a:lnTo>
                      <a:pt x="891" y="199"/>
                    </a:lnTo>
                    <a:lnTo>
                      <a:pt x="884" y="169"/>
                    </a:lnTo>
                    <a:lnTo>
                      <a:pt x="874" y="156"/>
                    </a:lnTo>
                    <a:lnTo>
                      <a:pt x="868" y="148"/>
                    </a:lnTo>
                    <a:lnTo>
                      <a:pt x="852" y="140"/>
                    </a:lnTo>
                    <a:lnTo>
                      <a:pt x="842" y="138"/>
                    </a:lnTo>
                    <a:lnTo>
                      <a:pt x="799" y="120"/>
                    </a:lnTo>
                    <a:lnTo>
                      <a:pt x="717" y="71"/>
                    </a:lnTo>
                    <a:lnTo>
                      <a:pt x="680" y="42"/>
                    </a:lnTo>
                    <a:lnTo>
                      <a:pt x="659" y="27"/>
                    </a:lnTo>
                    <a:lnTo>
                      <a:pt x="613" y="3"/>
                    </a:lnTo>
                    <a:lnTo>
                      <a:pt x="589" y="0"/>
                    </a:lnTo>
                    <a:lnTo>
                      <a:pt x="564" y="0"/>
                    </a:lnTo>
                    <a:lnTo>
                      <a:pt x="533" y="9"/>
                    </a:lnTo>
                    <a:lnTo>
                      <a:pt x="484" y="20"/>
                    </a:lnTo>
                    <a:lnTo>
                      <a:pt x="435" y="25"/>
                    </a:lnTo>
                    <a:lnTo>
                      <a:pt x="390" y="37"/>
                    </a:lnTo>
                    <a:lnTo>
                      <a:pt x="345" y="49"/>
                    </a:lnTo>
                    <a:lnTo>
                      <a:pt x="315" y="62"/>
                    </a:lnTo>
                    <a:lnTo>
                      <a:pt x="263" y="97"/>
                    </a:lnTo>
                    <a:lnTo>
                      <a:pt x="239" y="114"/>
                    </a:lnTo>
                    <a:lnTo>
                      <a:pt x="236" y="134"/>
                    </a:lnTo>
                    <a:lnTo>
                      <a:pt x="239" y="166"/>
                    </a:lnTo>
                    <a:lnTo>
                      <a:pt x="236" y="186"/>
                    </a:lnTo>
                    <a:lnTo>
                      <a:pt x="232" y="196"/>
                    </a:lnTo>
                    <a:lnTo>
                      <a:pt x="230" y="202"/>
                    </a:lnTo>
                    <a:lnTo>
                      <a:pt x="222" y="210"/>
                    </a:lnTo>
                    <a:lnTo>
                      <a:pt x="214" y="212"/>
                    </a:lnTo>
                    <a:lnTo>
                      <a:pt x="200" y="230"/>
                    </a:lnTo>
                    <a:lnTo>
                      <a:pt x="178" y="269"/>
                    </a:lnTo>
                    <a:lnTo>
                      <a:pt x="154" y="333"/>
                    </a:lnTo>
                    <a:lnTo>
                      <a:pt x="142" y="374"/>
                    </a:lnTo>
                    <a:lnTo>
                      <a:pt x="122" y="429"/>
                    </a:lnTo>
                    <a:lnTo>
                      <a:pt x="73" y="530"/>
                    </a:lnTo>
                    <a:lnTo>
                      <a:pt x="44" y="578"/>
                    </a:lnTo>
                    <a:lnTo>
                      <a:pt x="20" y="615"/>
                    </a:lnTo>
                    <a:lnTo>
                      <a:pt x="4" y="651"/>
                    </a:lnTo>
                    <a:lnTo>
                      <a:pt x="0" y="668"/>
                    </a:lnTo>
                    <a:lnTo>
                      <a:pt x="4" y="684"/>
                    </a:lnTo>
                    <a:lnTo>
                      <a:pt x="11" y="693"/>
                    </a:lnTo>
                    <a:lnTo>
                      <a:pt x="20" y="693"/>
                    </a:lnTo>
                    <a:lnTo>
                      <a:pt x="80" y="706"/>
                    </a:lnTo>
                    <a:lnTo>
                      <a:pt x="196" y="730"/>
                    </a:lnTo>
                    <a:lnTo>
                      <a:pt x="256" y="733"/>
                    </a:lnTo>
                    <a:lnTo>
                      <a:pt x="305" y="730"/>
                    </a:lnTo>
                    <a:lnTo>
                      <a:pt x="402" y="722"/>
                    </a:lnTo>
                    <a:lnTo>
                      <a:pt x="451" y="724"/>
                    </a:lnTo>
                    <a:lnTo>
                      <a:pt x="479" y="729"/>
                    </a:lnTo>
                    <a:lnTo>
                      <a:pt x="508" y="733"/>
                    </a:lnTo>
                    <a:lnTo>
                      <a:pt x="573" y="742"/>
                    </a:lnTo>
                    <a:lnTo>
                      <a:pt x="638" y="742"/>
                    </a:lnTo>
                    <a:lnTo>
                      <a:pt x="671" y="742"/>
                    </a:lnTo>
                    <a:lnTo>
                      <a:pt x="704" y="733"/>
                    </a:lnTo>
                    <a:lnTo>
                      <a:pt x="721" y="726"/>
                    </a:lnTo>
                    <a:lnTo>
                      <a:pt x="741" y="701"/>
                    </a:lnTo>
                    <a:lnTo>
                      <a:pt x="744" y="684"/>
                    </a:lnTo>
                    <a:lnTo>
                      <a:pt x="744" y="660"/>
                    </a:lnTo>
                    <a:lnTo>
                      <a:pt x="752" y="635"/>
                    </a:lnTo>
                    <a:lnTo>
                      <a:pt x="753" y="629"/>
                    </a:lnTo>
                    <a:lnTo>
                      <a:pt x="763" y="619"/>
                    </a:lnTo>
                    <a:lnTo>
                      <a:pt x="769" y="619"/>
                    </a:lnTo>
                    <a:lnTo>
                      <a:pt x="801" y="590"/>
                    </a:lnTo>
                    <a:lnTo>
                      <a:pt x="834" y="562"/>
                    </a:lnTo>
                    <a:lnTo>
                      <a:pt x="845" y="550"/>
                    </a:lnTo>
                    <a:lnTo>
                      <a:pt x="849" y="537"/>
                    </a:lnTo>
                    <a:lnTo>
                      <a:pt x="855" y="526"/>
                    </a:lnTo>
                    <a:lnTo>
                      <a:pt x="858" y="498"/>
                    </a:lnTo>
                    <a:lnTo>
                      <a:pt x="858" y="481"/>
                    </a:lnTo>
                    <a:lnTo>
                      <a:pt x="870" y="446"/>
                    </a:lnTo>
                    <a:lnTo>
                      <a:pt x="883" y="380"/>
                    </a:lnTo>
                    <a:lnTo>
                      <a:pt x="891" y="279"/>
                    </a:lnTo>
                    <a:lnTo>
                      <a:pt x="891" y="212"/>
                    </a:lnTo>
                    <a:close/>
                  </a:path>
                </a:pathLst>
              </a:custGeom>
              <a:solidFill>
                <a:srgbClr val="3044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6" name="Freeform 10"/>
              <p:cNvSpPr>
                <a:spLocks/>
              </p:cNvSpPr>
              <p:nvPr/>
            </p:nvSpPr>
            <p:spPr bwMode="auto">
              <a:xfrm>
                <a:off x="1970" y="2303"/>
                <a:ext cx="925" cy="1882"/>
              </a:xfrm>
              <a:custGeom>
                <a:avLst/>
                <a:gdLst>
                  <a:gd name="T0" fmla="*/ 2695 w 2775"/>
                  <a:gd name="T1" fmla="*/ 177 h 5644"/>
                  <a:gd name="T2" fmla="*/ 2611 w 2775"/>
                  <a:gd name="T3" fmla="*/ 45 h 5644"/>
                  <a:gd name="T4" fmla="*/ 2570 w 2775"/>
                  <a:gd name="T5" fmla="*/ 19 h 5644"/>
                  <a:gd name="T6" fmla="*/ 2483 w 2775"/>
                  <a:gd name="T7" fmla="*/ 3 h 5644"/>
                  <a:gd name="T8" fmla="*/ 2312 w 2775"/>
                  <a:gd name="T9" fmla="*/ 0 h 5644"/>
                  <a:gd name="T10" fmla="*/ 1841 w 2775"/>
                  <a:gd name="T11" fmla="*/ 13 h 5644"/>
                  <a:gd name="T12" fmla="*/ 1579 w 2775"/>
                  <a:gd name="T13" fmla="*/ 53 h 5644"/>
                  <a:gd name="T14" fmla="*/ 1389 w 2775"/>
                  <a:gd name="T15" fmla="*/ 109 h 5644"/>
                  <a:gd name="T16" fmla="*/ 1197 w 2775"/>
                  <a:gd name="T17" fmla="*/ 53 h 5644"/>
                  <a:gd name="T18" fmla="*/ 935 w 2775"/>
                  <a:gd name="T19" fmla="*/ 13 h 5644"/>
                  <a:gd name="T20" fmla="*/ 464 w 2775"/>
                  <a:gd name="T21" fmla="*/ 0 h 5644"/>
                  <a:gd name="T22" fmla="*/ 294 w 2775"/>
                  <a:gd name="T23" fmla="*/ 3 h 5644"/>
                  <a:gd name="T24" fmla="*/ 208 w 2775"/>
                  <a:gd name="T25" fmla="*/ 19 h 5644"/>
                  <a:gd name="T26" fmla="*/ 166 w 2775"/>
                  <a:gd name="T27" fmla="*/ 45 h 5644"/>
                  <a:gd name="T28" fmla="*/ 94 w 2775"/>
                  <a:gd name="T29" fmla="*/ 144 h 5644"/>
                  <a:gd name="T30" fmla="*/ 62 w 2775"/>
                  <a:gd name="T31" fmla="*/ 239 h 5644"/>
                  <a:gd name="T32" fmla="*/ 39 w 2775"/>
                  <a:gd name="T33" fmla="*/ 438 h 5644"/>
                  <a:gd name="T34" fmla="*/ 9 w 2775"/>
                  <a:gd name="T35" fmla="*/ 1535 h 5644"/>
                  <a:gd name="T36" fmla="*/ 0 w 2775"/>
                  <a:gd name="T37" fmla="*/ 4631 h 5644"/>
                  <a:gd name="T38" fmla="*/ 5 w 2775"/>
                  <a:gd name="T39" fmla="*/ 5258 h 5644"/>
                  <a:gd name="T40" fmla="*/ 67 w 2775"/>
                  <a:gd name="T41" fmla="*/ 5472 h 5644"/>
                  <a:gd name="T42" fmla="*/ 124 w 2775"/>
                  <a:gd name="T43" fmla="*/ 5577 h 5644"/>
                  <a:gd name="T44" fmla="*/ 150 w 2775"/>
                  <a:gd name="T45" fmla="*/ 5597 h 5644"/>
                  <a:gd name="T46" fmla="*/ 232 w 2775"/>
                  <a:gd name="T47" fmla="*/ 5602 h 5644"/>
                  <a:gd name="T48" fmla="*/ 375 w 2775"/>
                  <a:gd name="T49" fmla="*/ 5538 h 5644"/>
                  <a:gd name="T50" fmla="*/ 437 w 2775"/>
                  <a:gd name="T51" fmla="*/ 5525 h 5644"/>
                  <a:gd name="T52" fmla="*/ 562 w 2775"/>
                  <a:gd name="T53" fmla="*/ 5556 h 5644"/>
                  <a:gd name="T54" fmla="*/ 733 w 2775"/>
                  <a:gd name="T55" fmla="*/ 5633 h 5644"/>
                  <a:gd name="T56" fmla="*/ 810 w 2775"/>
                  <a:gd name="T57" fmla="*/ 5644 h 5644"/>
                  <a:gd name="T58" fmla="*/ 872 w 2775"/>
                  <a:gd name="T59" fmla="*/ 5628 h 5644"/>
                  <a:gd name="T60" fmla="*/ 939 w 2775"/>
                  <a:gd name="T61" fmla="*/ 5577 h 5644"/>
                  <a:gd name="T62" fmla="*/ 1014 w 2775"/>
                  <a:gd name="T63" fmla="*/ 5442 h 5644"/>
                  <a:gd name="T64" fmla="*/ 1029 w 2775"/>
                  <a:gd name="T65" fmla="*/ 5344 h 5644"/>
                  <a:gd name="T66" fmla="*/ 1118 w 2775"/>
                  <a:gd name="T67" fmla="*/ 4935 h 5644"/>
                  <a:gd name="T68" fmla="*/ 1153 w 2775"/>
                  <a:gd name="T69" fmla="*/ 4715 h 5644"/>
                  <a:gd name="T70" fmla="*/ 1140 w 2775"/>
                  <a:gd name="T71" fmla="*/ 3980 h 5644"/>
                  <a:gd name="T72" fmla="*/ 1160 w 2775"/>
                  <a:gd name="T73" fmla="*/ 2810 h 5644"/>
                  <a:gd name="T74" fmla="*/ 1177 w 2775"/>
                  <a:gd name="T75" fmla="*/ 2583 h 5644"/>
                  <a:gd name="T76" fmla="*/ 1243 w 2775"/>
                  <a:gd name="T77" fmla="*/ 2334 h 5644"/>
                  <a:gd name="T78" fmla="*/ 1389 w 2775"/>
                  <a:gd name="T79" fmla="*/ 1924 h 5644"/>
                  <a:gd name="T80" fmla="*/ 1528 w 2775"/>
                  <a:gd name="T81" fmla="*/ 2331 h 5644"/>
                  <a:gd name="T82" fmla="*/ 1600 w 2775"/>
                  <a:gd name="T83" fmla="*/ 2583 h 5644"/>
                  <a:gd name="T84" fmla="*/ 1616 w 2775"/>
                  <a:gd name="T85" fmla="*/ 2814 h 5644"/>
                  <a:gd name="T86" fmla="*/ 1636 w 2775"/>
                  <a:gd name="T87" fmla="*/ 3986 h 5644"/>
                  <a:gd name="T88" fmla="*/ 1625 w 2775"/>
                  <a:gd name="T89" fmla="*/ 4715 h 5644"/>
                  <a:gd name="T90" fmla="*/ 1659 w 2775"/>
                  <a:gd name="T91" fmla="*/ 4935 h 5644"/>
                  <a:gd name="T92" fmla="*/ 1747 w 2775"/>
                  <a:gd name="T93" fmla="*/ 5344 h 5644"/>
                  <a:gd name="T94" fmla="*/ 1760 w 2775"/>
                  <a:gd name="T95" fmla="*/ 5442 h 5644"/>
                  <a:gd name="T96" fmla="*/ 1832 w 2775"/>
                  <a:gd name="T97" fmla="*/ 5577 h 5644"/>
                  <a:gd name="T98" fmla="*/ 1901 w 2775"/>
                  <a:gd name="T99" fmla="*/ 5628 h 5644"/>
                  <a:gd name="T100" fmla="*/ 1966 w 2775"/>
                  <a:gd name="T101" fmla="*/ 5644 h 5644"/>
                  <a:gd name="T102" fmla="*/ 2042 w 2775"/>
                  <a:gd name="T103" fmla="*/ 5633 h 5644"/>
                  <a:gd name="T104" fmla="*/ 2214 w 2775"/>
                  <a:gd name="T105" fmla="*/ 5556 h 5644"/>
                  <a:gd name="T106" fmla="*/ 2339 w 2775"/>
                  <a:gd name="T107" fmla="*/ 5525 h 5644"/>
                  <a:gd name="T108" fmla="*/ 2401 w 2775"/>
                  <a:gd name="T109" fmla="*/ 5538 h 5644"/>
                  <a:gd name="T110" fmla="*/ 2548 w 2775"/>
                  <a:gd name="T111" fmla="*/ 5602 h 5644"/>
                  <a:gd name="T112" fmla="*/ 2627 w 2775"/>
                  <a:gd name="T113" fmla="*/ 5597 h 5644"/>
                  <a:gd name="T114" fmla="*/ 2662 w 2775"/>
                  <a:gd name="T115" fmla="*/ 5564 h 5644"/>
                  <a:gd name="T116" fmla="*/ 2748 w 2775"/>
                  <a:gd name="T117" fmla="*/ 5358 h 5644"/>
                  <a:gd name="T118" fmla="*/ 2771 w 2775"/>
                  <a:gd name="T119" fmla="*/ 5227 h 5644"/>
                  <a:gd name="T120" fmla="*/ 2775 w 2775"/>
                  <a:gd name="T121" fmla="*/ 2398 h 5644"/>
                  <a:gd name="T122" fmla="*/ 2754 w 2775"/>
                  <a:gd name="T123" fmla="*/ 814 h 5644"/>
                  <a:gd name="T124" fmla="*/ 2722 w 2775"/>
                  <a:gd name="T125" fmla="*/ 279 h 5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775" h="5644">
                    <a:moveTo>
                      <a:pt x="2715" y="239"/>
                    </a:moveTo>
                    <a:lnTo>
                      <a:pt x="2695" y="177"/>
                    </a:lnTo>
                    <a:lnTo>
                      <a:pt x="2652" y="91"/>
                    </a:lnTo>
                    <a:lnTo>
                      <a:pt x="2611" y="45"/>
                    </a:lnTo>
                    <a:lnTo>
                      <a:pt x="2584" y="27"/>
                    </a:lnTo>
                    <a:lnTo>
                      <a:pt x="2570" y="19"/>
                    </a:lnTo>
                    <a:lnTo>
                      <a:pt x="2536" y="9"/>
                    </a:lnTo>
                    <a:lnTo>
                      <a:pt x="2483" y="3"/>
                    </a:lnTo>
                    <a:lnTo>
                      <a:pt x="2446" y="3"/>
                    </a:lnTo>
                    <a:lnTo>
                      <a:pt x="2312" y="0"/>
                    </a:lnTo>
                    <a:lnTo>
                      <a:pt x="2042" y="0"/>
                    </a:lnTo>
                    <a:lnTo>
                      <a:pt x="1841" y="13"/>
                    </a:lnTo>
                    <a:lnTo>
                      <a:pt x="1710" y="29"/>
                    </a:lnTo>
                    <a:lnTo>
                      <a:pt x="1579" y="53"/>
                    </a:lnTo>
                    <a:lnTo>
                      <a:pt x="1451" y="88"/>
                    </a:lnTo>
                    <a:lnTo>
                      <a:pt x="1389" y="109"/>
                    </a:lnTo>
                    <a:lnTo>
                      <a:pt x="1325" y="88"/>
                    </a:lnTo>
                    <a:lnTo>
                      <a:pt x="1197" y="53"/>
                    </a:lnTo>
                    <a:lnTo>
                      <a:pt x="1068" y="29"/>
                    </a:lnTo>
                    <a:lnTo>
                      <a:pt x="935" y="13"/>
                    </a:lnTo>
                    <a:lnTo>
                      <a:pt x="735" y="0"/>
                    </a:lnTo>
                    <a:lnTo>
                      <a:pt x="464" y="0"/>
                    </a:lnTo>
                    <a:lnTo>
                      <a:pt x="330" y="3"/>
                    </a:lnTo>
                    <a:lnTo>
                      <a:pt x="294" y="3"/>
                    </a:lnTo>
                    <a:lnTo>
                      <a:pt x="241" y="9"/>
                    </a:lnTo>
                    <a:lnTo>
                      <a:pt x="208" y="19"/>
                    </a:lnTo>
                    <a:lnTo>
                      <a:pt x="192" y="27"/>
                    </a:lnTo>
                    <a:lnTo>
                      <a:pt x="166" y="45"/>
                    </a:lnTo>
                    <a:lnTo>
                      <a:pt x="124" y="88"/>
                    </a:lnTo>
                    <a:lnTo>
                      <a:pt x="94" y="144"/>
                    </a:lnTo>
                    <a:lnTo>
                      <a:pt x="71" y="206"/>
                    </a:lnTo>
                    <a:lnTo>
                      <a:pt x="62" y="239"/>
                    </a:lnTo>
                    <a:lnTo>
                      <a:pt x="54" y="279"/>
                    </a:lnTo>
                    <a:lnTo>
                      <a:pt x="39" y="438"/>
                    </a:lnTo>
                    <a:lnTo>
                      <a:pt x="23" y="814"/>
                    </a:lnTo>
                    <a:lnTo>
                      <a:pt x="9" y="1535"/>
                    </a:lnTo>
                    <a:lnTo>
                      <a:pt x="0" y="2398"/>
                    </a:lnTo>
                    <a:lnTo>
                      <a:pt x="0" y="4631"/>
                    </a:lnTo>
                    <a:lnTo>
                      <a:pt x="5" y="5227"/>
                    </a:lnTo>
                    <a:lnTo>
                      <a:pt x="5" y="5258"/>
                    </a:lnTo>
                    <a:lnTo>
                      <a:pt x="26" y="5358"/>
                    </a:lnTo>
                    <a:lnTo>
                      <a:pt x="67" y="5472"/>
                    </a:lnTo>
                    <a:lnTo>
                      <a:pt x="101" y="5544"/>
                    </a:lnTo>
                    <a:lnTo>
                      <a:pt x="124" y="5577"/>
                    </a:lnTo>
                    <a:lnTo>
                      <a:pt x="134" y="5586"/>
                    </a:lnTo>
                    <a:lnTo>
                      <a:pt x="150" y="5597"/>
                    </a:lnTo>
                    <a:lnTo>
                      <a:pt x="182" y="5606"/>
                    </a:lnTo>
                    <a:lnTo>
                      <a:pt x="232" y="5602"/>
                    </a:lnTo>
                    <a:lnTo>
                      <a:pt x="303" y="5572"/>
                    </a:lnTo>
                    <a:lnTo>
                      <a:pt x="375" y="5538"/>
                    </a:lnTo>
                    <a:lnTo>
                      <a:pt x="412" y="5528"/>
                    </a:lnTo>
                    <a:lnTo>
                      <a:pt x="437" y="5525"/>
                    </a:lnTo>
                    <a:lnTo>
                      <a:pt x="489" y="5531"/>
                    </a:lnTo>
                    <a:lnTo>
                      <a:pt x="562" y="5556"/>
                    </a:lnTo>
                    <a:lnTo>
                      <a:pt x="660" y="5605"/>
                    </a:lnTo>
                    <a:lnTo>
                      <a:pt x="733" y="5633"/>
                    </a:lnTo>
                    <a:lnTo>
                      <a:pt x="785" y="5644"/>
                    </a:lnTo>
                    <a:lnTo>
                      <a:pt x="810" y="5644"/>
                    </a:lnTo>
                    <a:lnTo>
                      <a:pt x="831" y="5641"/>
                    </a:lnTo>
                    <a:lnTo>
                      <a:pt x="872" y="5628"/>
                    </a:lnTo>
                    <a:lnTo>
                      <a:pt x="906" y="5606"/>
                    </a:lnTo>
                    <a:lnTo>
                      <a:pt x="939" y="5577"/>
                    </a:lnTo>
                    <a:lnTo>
                      <a:pt x="978" y="5524"/>
                    </a:lnTo>
                    <a:lnTo>
                      <a:pt x="1014" y="5442"/>
                    </a:lnTo>
                    <a:lnTo>
                      <a:pt x="1021" y="5399"/>
                    </a:lnTo>
                    <a:lnTo>
                      <a:pt x="1029" y="5344"/>
                    </a:lnTo>
                    <a:lnTo>
                      <a:pt x="1069" y="5155"/>
                    </a:lnTo>
                    <a:lnTo>
                      <a:pt x="1118" y="4935"/>
                    </a:lnTo>
                    <a:lnTo>
                      <a:pt x="1151" y="4758"/>
                    </a:lnTo>
                    <a:lnTo>
                      <a:pt x="1153" y="4715"/>
                    </a:lnTo>
                    <a:lnTo>
                      <a:pt x="1144" y="4579"/>
                    </a:lnTo>
                    <a:lnTo>
                      <a:pt x="1140" y="3980"/>
                    </a:lnTo>
                    <a:lnTo>
                      <a:pt x="1148" y="3253"/>
                    </a:lnTo>
                    <a:lnTo>
                      <a:pt x="1160" y="2810"/>
                    </a:lnTo>
                    <a:lnTo>
                      <a:pt x="1171" y="2622"/>
                    </a:lnTo>
                    <a:lnTo>
                      <a:pt x="1177" y="2583"/>
                    </a:lnTo>
                    <a:lnTo>
                      <a:pt x="1194" y="2498"/>
                    </a:lnTo>
                    <a:lnTo>
                      <a:pt x="1243" y="2334"/>
                    </a:lnTo>
                    <a:lnTo>
                      <a:pt x="1334" y="2092"/>
                    </a:lnTo>
                    <a:lnTo>
                      <a:pt x="1389" y="1924"/>
                    </a:lnTo>
                    <a:lnTo>
                      <a:pt x="1441" y="2088"/>
                    </a:lnTo>
                    <a:lnTo>
                      <a:pt x="1528" y="2331"/>
                    </a:lnTo>
                    <a:lnTo>
                      <a:pt x="1580" y="2498"/>
                    </a:lnTo>
                    <a:lnTo>
                      <a:pt x="1600" y="2583"/>
                    </a:lnTo>
                    <a:lnTo>
                      <a:pt x="1606" y="2624"/>
                    </a:lnTo>
                    <a:lnTo>
                      <a:pt x="1616" y="2814"/>
                    </a:lnTo>
                    <a:lnTo>
                      <a:pt x="1629" y="3259"/>
                    </a:lnTo>
                    <a:lnTo>
                      <a:pt x="1636" y="3986"/>
                    </a:lnTo>
                    <a:lnTo>
                      <a:pt x="1632" y="4582"/>
                    </a:lnTo>
                    <a:lnTo>
                      <a:pt x="1625" y="4715"/>
                    </a:lnTo>
                    <a:lnTo>
                      <a:pt x="1625" y="4758"/>
                    </a:lnTo>
                    <a:lnTo>
                      <a:pt x="1659" y="4935"/>
                    </a:lnTo>
                    <a:lnTo>
                      <a:pt x="1708" y="5155"/>
                    </a:lnTo>
                    <a:lnTo>
                      <a:pt x="1747" y="5344"/>
                    </a:lnTo>
                    <a:lnTo>
                      <a:pt x="1754" y="5399"/>
                    </a:lnTo>
                    <a:lnTo>
                      <a:pt x="1760" y="5442"/>
                    </a:lnTo>
                    <a:lnTo>
                      <a:pt x="1792" y="5524"/>
                    </a:lnTo>
                    <a:lnTo>
                      <a:pt x="1832" y="5577"/>
                    </a:lnTo>
                    <a:lnTo>
                      <a:pt x="1864" y="5606"/>
                    </a:lnTo>
                    <a:lnTo>
                      <a:pt x="1901" y="5628"/>
                    </a:lnTo>
                    <a:lnTo>
                      <a:pt x="1943" y="5641"/>
                    </a:lnTo>
                    <a:lnTo>
                      <a:pt x="1966" y="5644"/>
                    </a:lnTo>
                    <a:lnTo>
                      <a:pt x="1992" y="5644"/>
                    </a:lnTo>
                    <a:lnTo>
                      <a:pt x="2042" y="5633"/>
                    </a:lnTo>
                    <a:lnTo>
                      <a:pt x="2116" y="5605"/>
                    </a:lnTo>
                    <a:lnTo>
                      <a:pt x="2214" y="5556"/>
                    </a:lnTo>
                    <a:lnTo>
                      <a:pt x="2289" y="5531"/>
                    </a:lnTo>
                    <a:lnTo>
                      <a:pt x="2339" y="5525"/>
                    </a:lnTo>
                    <a:lnTo>
                      <a:pt x="2365" y="5528"/>
                    </a:lnTo>
                    <a:lnTo>
                      <a:pt x="2401" y="5538"/>
                    </a:lnTo>
                    <a:lnTo>
                      <a:pt x="2476" y="5572"/>
                    </a:lnTo>
                    <a:lnTo>
                      <a:pt x="2548" y="5602"/>
                    </a:lnTo>
                    <a:lnTo>
                      <a:pt x="2597" y="5606"/>
                    </a:lnTo>
                    <a:lnTo>
                      <a:pt x="2627" y="5597"/>
                    </a:lnTo>
                    <a:lnTo>
                      <a:pt x="2642" y="5586"/>
                    </a:lnTo>
                    <a:lnTo>
                      <a:pt x="2662" y="5564"/>
                    </a:lnTo>
                    <a:lnTo>
                      <a:pt x="2706" y="5472"/>
                    </a:lnTo>
                    <a:lnTo>
                      <a:pt x="2748" y="5358"/>
                    </a:lnTo>
                    <a:lnTo>
                      <a:pt x="2771" y="5258"/>
                    </a:lnTo>
                    <a:lnTo>
                      <a:pt x="2771" y="5227"/>
                    </a:lnTo>
                    <a:lnTo>
                      <a:pt x="2775" y="4631"/>
                    </a:lnTo>
                    <a:lnTo>
                      <a:pt x="2775" y="2398"/>
                    </a:lnTo>
                    <a:lnTo>
                      <a:pt x="2768" y="1535"/>
                    </a:lnTo>
                    <a:lnTo>
                      <a:pt x="2754" y="814"/>
                    </a:lnTo>
                    <a:lnTo>
                      <a:pt x="2737" y="438"/>
                    </a:lnTo>
                    <a:lnTo>
                      <a:pt x="2722" y="279"/>
                    </a:lnTo>
                    <a:lnTo>
                      <a:pt x="2715" y="239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7" name="Freeform 11"/>
              <p:cNvSpPr>
                <a:spLocks/>
              </p:cNvSpPr>
              <p:nvPr/>
            </p:nvSpPr>
            <p:spPr bwMode="auto">
              <a:xfrm>
                <a:off x="1741" y="666"/>
                <a:ext cx="436" cy="297"/>
              </a:xfrm>
              <a:custGeom>
                <a:avLst/>
                <a:gdLst>
                  <a:gd name="T0" fmla="*/ 218 w 1309"/>
                  <a:gd name="T1" fmla="*/ 887 h 891"/>
                  <a:gd name="T2" fmla="*/ 207 w 1309"/>
                  <a:gd name="T3" fmla="*/ 874 h 891"/>
                  <a:gd name="T4" fmla="*/ 203 w 1309"/>
                  <a:gd name="T5" fmla="*/ 863 h 891"/>
                  <a:gd name="T6" fmla="*/ 184 w 1309"/>
                  <a:gd name="T7" fmla="*/ 832 h 891"/>
                  <a:gd name="T8" fmla="*/ 145 w 1309"/>
                  <a:gd name="T9" fmla="*/ 778 h 891"/>
                  <a:gd name="T10" fmla="*/ 121 w 1309"/>
                  <a:gd name="T11" fmla="*/ 756 h 891"/>
                  <a:gd name="T12" fmla="*/ 86 w 1309"/>
                  <a:gd name="T13" fmla="*/ 734 h 891"/>
                  <a:gd name="T14" fmla="*/ 30 w 1309"/>
                  <a:gd name="T15" fmla="*/ 703 h 891"/>
                  <a:gd name="T16" fmla="*/ 4 w 1309"/>
                  <a:gd name="T17" fmla="*/ 677 h 891"/>
                  <a:gd name="T18" fmla="*/ 0 w 1309"/>
                  <a:gd name="T19" fmla="*/ 660 h 891"/>
                  <a:gd name="T20" fmla="*/ 34 w 1309"/>
                  <a:gd name="T21" fmla="*/ 638 h 891"/>
                  <a:gd name="T22" fmla="*/ 174 w 1309"/>
                  <a:gd name="T23" fmla="*/ 529 h 891"/>
                  <a:gd name="T24" fmla="*/ 345 w 1309"/>
                  <a:gd name="T25" fmla="*/ 392 h 891"/>
                  <a:gd name="T26" fmla="*/ 485 w 1309"/>
                  <a:gd name="T27" fmla="*/ 282 h 891"/>
                  <a:gd name="T28" fmla="*/ 519 w 1309"/>
                  <a:gd name="T29" fmla="*/ 261 h 891"/>
                  <a:gd name="T30" fmla="*/ 581 w 1309"/>
                  <a:gd name="T31" fmla="*/ 245 h 891"/>
                  <a:gd name="T32" fmla="*/ 782 w 1309"/>
                  <a:gd name="T33" fmla="*/ 207 h 891"/>
                  <a:gd name="T34" fmla="*/ 902 w 1309"/>
                  <a:gd name="T35" fmla="*/ 179 h 891"/>
                  <a:gd name="T36" fmla="*/ 943 w 1309"/>
                  <a:gd name="T37" fmla="*/ 163 h 891"/>
                  <a:gd name="T38" fmla="*/ 1013 w 1309"/>
                  <a:gd name="T39" fmla="*/ 125 h 891"/>
                  <a:gd name="T40" fmla="*/ 1183 w 1309"/>
                  <a:gd name="T41" fmla="*/ 39 h 891"/>
                  <a:gd name="T42" fmla="*/ 1257 w 1309"/>
                  <a:gd name="T43" fmla="*/ 9 h 891"/>
                  <a:gd name="T44" fmla="*/ 1296 w 1309"/>
                  <a:gd name="T45" fmla="*/ 0 h 891"/>
                  <a:gd name="T46" fmla="*/ 1309 w 1309"/>
                  <a:gd name="T47" fmla="*/ 0 h 891"/>
                  <a:gd name="T48" fmla="*/ 1309 w 1309"/>
                  <a:gd name="T49" fmla="*/ 14 h 891"/>
                  <a:gd name="T50" fmla="*/ 1296 w 1309"/>
                  <a:gd name="T51" fmla="*/ 42 h 891"/>
                  <a:gd name="T52" fmla="*/ 1261 w 1309"/>
                  <a:gd name="T53" fmla="*/ 78 h 891"/>
                  <a:gd name="T54" fmla="*/ 1237 w 1309"/>
                  <a:gd name="T55" fmla="*/ 98 h 891"/>
                  <a:gd name="T56" fmla="*/ 1121 w 1309"/>
                  <a:gd name="T57" fmla="*/ 189 h 891"/>
                  <a:gd name="T58" fmla="*/ 740 w 1309"/>
                  <a:gd name="T59" fmla="*/ 505 h 891"/>
                  <a:gd name="T60" fmla="*/ 548 w 1309"/>
                  <a:gd name="T61" fmla="*/ 675 h 891"/>
                  <a:gd name="T62" fmla="*/ 519 w 1309"/>
                  <a:gd name="T63" fmla="*/ 709 h 891"/>
                  <a:gd name="T64" fmla="*/ 498 w 1309"/>
                  <a:gd name="T65" fmla="*/ 740 h 891"/>
                  <a:gd name="T66" fmla="*/ 416 w 1309"/>
                  <a:gd name="T67" fmla="*/ 832 h 891"/>
                  <a:gd name="T68" fmla="*/ 390 w 1309"/>
                  <a:gd name="T69" fmla="*/ 854 h 891"/>
                  <a:gd name="T70" fmla="*/ 352 w 1309"/>
                  <a:gd name="T71" fmla="*/ 867 h 891"/>
                  <a:gd name="T72" fmla="*/ 298 w 1309"/>
                  <a:gd name="T73" fmla="*/ 884 h 891"/>
                  <a:gd name="T74" fmla="*/ 262 w 1309"/>
                  <a:gd name="T75" fmla="*/ 889 h 891"/>
                  <a:gd name="T76" fmla="*/ 243 w 1309"/>
                  <a:gd name="T77" fmla="*/ 887 h 891"/>
                  <a:gd name="T78" fmla="*/ 233 w 1309"/>
                  <a:gd name="T79" fmla="*/ 891 h 891"/>
                  <a:gd name="T80" fmla="*/ 224 w 1309"/>
                  <a:gd name="T81" fmla="*/ 891 h 891"/>
                  <a:gd name="T82" fmla="*/ 218 w 1309"/>
                  <a:gd name="T83" fmla="*/ 887 h 8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309" h="891">
                    <a:moveTo>
                      <a:pt x="218" y="887"/>
                    </a:moveTo>
                    <a:lnTo>
                      <a:pt x="207" y="874"/>
                    </a:lnTo>
                    <a:lnTo>
                      <a:pt x="203" y="863"/>
                    </a:lnTo>
                    <a:lnTo>
                      <a:pt x="184" y="832"/>
                    </a:lnTo>
                    <a:lnTo>
                      <a:pt x="145" y="778"/>
                    </a:lnTo>
                    <a:lnTo>
                      <a:pt x="121" y="756"/>
                    </a:lnTo>
                    <a:lnTo>
                      <a:pt x="86" y="734"/>
                    </a:lnTo>
                    <a:lnTo>
                      <a:pt x="30" y="703"/>
                    </a:lnTo>
                    <a:lnTo>
                      <a:pt x="4" y="677"/>
                    </a:lnTo>
                    <a:lnTo>
                      <a:pt x="0" y="660"/>
                    </a:lnTo>
                    <a:lnTo>
                      <a:pt x="34" y="638"/>
                    </a:lnTo>
                    <a:lnTo>
                      <a:pt x="174" y="529"/>
                    </a:lnTo>
                    <a:lnTo>
                      <a:pt x="345" y="392"/>
                    </a:lnTo>
                    <a:lnTo>
                      <a:pt x="485" y="282"/>
                    </a:lnTo>
                    <a:lnTo>
                      <a:pt x="519" y="261"/>
                    </a:lnTo>
                    <a:lnTo>
                      <a:pt x="581" y="245"/>
                    </a:lnTo>
                    <a:lnTo>
                      <a:pt x="782" y="207"/>
                    </a:lnTo>
                    <a:lnTo>
                      <a:pt x="902" y="179"/>
                    </a:lnTo>
                    <a:lnTo>
                      <a:pt x="943" y="163"/>
                    </a:lnTo>
                    <a:lnTo>
                      <a:pt x="1013" y="125"/>
                    </a:lnTo>
                    <a:lnTo>
                      <a:pt x="1183" y="39"/>
                    </a:lnTo>
                    <a:lnTo>
                      <a:pt x="1257" y="9"/>
                    </a:lnTo>
                    <a:lnTo>
                      <a:pt x="1296" y="0"/>
                    </a:lnTo>
                    <a:lnTo>
                      <a:pt x="1309" y="0"/>
                    </a:lnTo>
                    <a:lnTo>
                      <a:pt x="1309" y="14"/>
                    </a:lnTo>
                    <a:lnTo>
                      <a:pt x="1296" y="42"/>
                    </a:lnTo>
                    <a:lnTo>
                      <a:pt x="1261" y="78"/>
                    </a:lnTo>
                    <a:lnTo>
                      <a:pt x="1237" y="98"/>
                    </a:lnTo>
                    <a:lnTo>
                      <a:pt x="1121" y="189"/>
                    </a:lnTo>
                    <a:lnTo>
                      <a:pt x="740" y="505"/>
                    </a:lnTo>
                    <a:lnTo>
                      <a:pt x="548" y="675"/>
                    </a:lnTo>
                    <a:lnTo>
                      <a:pt x="519" y="709"/>
                    </a:lnTo>
                    <a:lnTo>
                      <a:pt x="498" y="740"/>
                    </a:lnTo>
                    <a:lnTo>
                      <a:pt x="416" y="832"/>
                    </a:lnTo>
                    <a:lnTo>
                      <a:pt x="390" y="854"/>
                    </a:lnTo>
                    <a:lnTo>
                      <a:pt x="352" y="867"/>
                    </a:lnTo>
                    <a:lnTo>
                      <a:pt x="298" y="884"/>
                    </a:lnTo>
                    <a:lnTo>
                      <a:pt x="262" y="889"/>
                    </a:lnTo>
                    <a:lnTo>
                      <a:pt x="243" y="887"/>
                    </a:lnTo>
                    <a:lnTo>
                      <a:pt x="233" y="891"/>
                    </a:lnTo>
                    <a:lnTo>
                      <a:pt x="224" y="891"/>
                    </a:lnTo>
                    <a:lnTo>
                      <a:pt x="218" y="887"/>
                    </a:lnTo>
                    <a:close/>
                  </a:path>
                </a:pathLst>
              </a:custGeom>
              <a:solidFill>
                <a:srgbClr val="FDCC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8" name="Freeform 12"/>
              <p:cNvSpPr>
                <a:spLocks/>
              </p:cNvSpPr>
              <p:nvPr/>
            </p:nvSpPr>
            <p:spPr bwMode="auto">
              <a:xfrm>
                <a:off x="2895" y="2467"/>
                <a:ext cx="199" cy="374"/>
              </a:xfrm>
              <a:custGeom>
                <a:avLst/>
                <a:gdLst>
                  <a:gd name="T0" fmla="*/ 76 w 596"/>
                  <a:gd name="T1" fmla="*/ 350 h 1123"/>
                  <a:gd name="T2" fmla="*/ 76 w 596"/>
                  <a:gd name="T3" fmla="*/ 320 h 1123"/>
                  <a:gd name="T4" fmla="*/ 83 w 596"/>
                  <a:gd name="T5" fmla="*/ 258 h 1123"/>
                  <a:gd name="T6" fmla="*/ 101 w 596"/>
                  <a:gd name="T7" fmla="*/ 196 h 1123"/>
                  <a:gd name="T8" fmla="*/ 130 w 596"/>
                  <a:gd name="T9" fmla="*/ 140 h 1123"/>
                  <a:gd name="T10" fmla="*/ 150 w 596"/>
                  <a:gd name="T11" fmla="*/ 114 h 1123"/>
                  <a:gd name="T12" fmla="*/ 166 w 596"/>
                  <a:gd name="T13" fmla="*/ 97 h 1123"/>
                  <a:gd name="T14" fmla="*/ 202 w 596"/>
                  <a:gd name="T15" fmla="*/ 69 h 1123"/>
                  <a:gd name="T16" fmla="*/ 265 w 596"/>
                  <a:gd name="T17" fmla="*/ 38 h 1123"/>
                  <a:gd name="T18" fmla="*/ 312 w 596"/>
                  <a:gd name="T19" fmla="*/ 25 h 1123"/>
                  <a:gd name="T20" fmla="*/ 356 w 596"/>
                  <a:gd name="T21" fmla="*/ 14 h 1123"/>
                  <a:gd name="T22" fmla="*/ 451 w 596"/>
                  <a:gd name="T23" fmla="*/ 6 h 1123"/>
                  <a:gd name="T24" fmla="*/ 500 w 596"/>
                  <a:gd name="T25" fmla="*/ 0 h 1123"/>
                  <a:gd name="T26" fmla="*/ 518 w 596"/>
                  <a:gd name="T27" fmla="*/ 0 h 1123"/>
                  <a:gd name="T28" fmla="*/ 559 w 596"/>
                  <a:gd name="T29" fmla="*/ 7 h 1123"/>
                  <a:gd name="T30" fmla="*/ 573 w 596"/>
                  <a:gd name="T31" fmla="*/ 17 h 1123"/>
                  <a:gd name="T32" fmla="*/ 579 w 596"/>
                  <a:gd name="T33" fmla="*/ 25 h 1123"/>
                  <a:gd name="T34" fmla="*/ 587 w 596"/>
                  <a:gd name="T35" fmla="*/ 45 h 1123"/>
                  <a:gd name="T36" fmla="*/ 589 w 596"/>
                  <a:gd name="T37" fmla="*/ 58 h 1123"/>
                  <a:gd name="T38" fmla="*/ 593 w 596"/>
                  <a:gd name="T39" fmla="*/ 110 h 1123"/>
                  <a:gd name="T40" fmla="*/ 596 w 596"/>
                  <a:gd name="T41" fmla="*/ 210 h 1123"/>
                  <a:gd name="T42" fmla="*/ 585 w 596"/>
                  <a:gd name="T43" fmla="*/ 362 h 1123"/>
                  <a:gd name="T44" fmla="*/ 573 w 596"/>
                  <a:gd name="T45" fmla="*/ 464 h 1123"/>
                  <a:gd name="T46" fmla="*/ 566 w 596"/>
                  <a:gd name="T47" fmla="*/ 531 h 1123"/>
                  <a:gd name="T48" fmla="*/ 543 w 596"/>
                  <a:gd name="T49" fmla="*/ 628 h 1123"/>
                  <a:gd name="T50" fmla="*/ 517 w 596"/>
                  <a:gd name="T51" fmla="*/ 688 h 1123"/>
                  <a:gd name="T52" fmla="*/ 500 w 596"/>
                  <a:gd name="T53" fmla="*/ 717 h 1123"/>
                  <a:gd name="T54" fmla="*/ 487 w 596"/>
                  <a:gd name="T55" fmla="*/ 740 h 1123"/>
                  <a:gd name="T56" fmla="*/ 449 w 596"/>
                  <a:gd name="T57" fmla="*/ 779 h 1123"/>
                  <a:gd name="T58" fmla="*/ 426 w 596"/>
                  <a:gd name="T59" fmla="*/ 798 h 1123"/>
                  <a:gd name="T60" fmla="*/ 334 w 596"/>
                  <a:gd name="T61" fmla="*/ 887 h 1123"/>
                  <a:gd name="T62" fmla="*/ 138 w 596"/>
                  <a:gd name="T63" fmla="*/ 1050 h 1123"/>
                  <a:gd name="T64" fmla="*/ 36 w 596"/>
                  <a:gd name="T65" fmla="*/ 1123 h 1123"/>
                  <a:gd name="T66" fmla="*/ 22 w 596"/>
                  <a:gd name="T67" fmla="*/ 1107 h 1123"/>
                  <a:gd name="T68" fmla="*/ 6 w 596"/>
                  <a:gd name="T69" fmla="*/ 1067 h 1123"/>
                  <a:gd name="T70" fmla="*/ 0 w 596"/>
                  <a:gd name="T71" fmla="*/ 1021 h 1123"/>
                  <a:gd name="T72" fmla="*/ 6 w 596"/>
                  <a:gd name="T73" fmla="*/ 975 h 1123"/>
                  <a:gd name="T74" fmla="*/ 11 w 596"/>
                  <a:gd name="T75" fmla="*/ 953 h 1123"/>
                  <a:gd name="T76" fmla="*/ 24 w 596"/>
                  <a:gd name="T77" fmla="*/ 910 h 1123"/>
                  <a:gd name="T78" fmla="*/ 49 w 596"/>
                  <a:gd name="T79" fmla="*/ 825 h 1123"/>
                  <a:gd name="T80" fmla="*/ 52 w 596"/>
                  <a:gd name="T81" fmla="*/ 782 h 1123"/>
                  <a:gd name="T82" fmla="*/ 52 w 596"/>
                  <a:gd name="T83" fmla="*/ 745 h 1123"/>
                  <a:gd name="T84" fmla="*/ 60 w 596"/>
                  <a:gd name="T85" fmla="*/ 709 h 1123"/>
                  <a:gd name="T86" fmla="*/ 76 w 596"/>
                  <a:gd name="T87" fmla="*/ 673 h 1123"/>
                  <a:gd name="T88" fmla="*/ 92 w 596"/>
                  <a:gd name="T89" fmla="*/ 635 h 1123"/>
                  <a:gd name="T90" fmla="*/ 96 w 596"/>
                  <a:gd name="T91" fmla="*/ 586 h 1123"/>
                  <a:gd name="T92" fmla="*/ 92 w 596"/>
                  <a:gd name="T93" fmla="*/ 537 h 1123"/>
                  <a:gd name="T94" fmla="*/ 82 w 596"/>
                  <a:gd name="T95" fmla="*/ 498 h 1123"/>
                  <a:gd name="T96" fmla="*/ 76 w 596"/>
                  <a:gd name="T97" fmla="*/ 405 h 1123"/>
                  <a:gd name="T98" fmla="*/ 76 w 596"/>
                  <a:gd name="T99" fmla="*/ 350 h 1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96" h="1123">
                    <a:moveTo>
                      <a:pt x="76" y="350"/>
                    </a:moveTo>
                    <a:lnTo>
                      <a:pt x="76" y="320"/>
                    </a:lnTo>
                    <a:lnTo>
                      <a:pt x="83" y="258"/>
                    </a:lnTo>
                    <a:lnTo>
                      <a:pt x="101" y="196"/>
                    </a:lnTo>
                    <a:lnTo>
                      <a:pt x="130" y="140"/>
                    </a:lnTo>
                    <a:lnTo>
                      <a:pt x="150" y="114"/>
                    </a:lnTo>
                    <a:lnTo>
                      <a:pt x="166" y="97"/>
                    </a:lnTo>
                    <a:lnTo>
                      <a:pt x="202" y="69"/>
                    </a:lnTo>
                    <a:lnTo>
                      <a:pt x="265" y="38"/>
                    </a:lnTo>
                    <a:lnTo>
                      <a:pt x="312" y="25"/>
                    </a:lnTo>
                    <a:lnTo>
                      <a:pt x="356" y="14"/>
                    </a:lnTo>
                    <a:lnTo>
                      <a:pt x="451" y="6"/>
                    </a:lnTo>
                    <a:lnTo>
                      <a:pt x="500" y="0"/>
                    </a:lnTo>
                    <a:lnTo>
                      <a:pt x="518" y="0"/>
                    </a:lnTo>
                    <a:lnTo>
                      <a:pt x="559" y="7"/>
                    </a:lnTo>
                    <a:lnTo>
                      <a:pt x="573" y="17"/>
                    </a:lnTo>
                    <a:lnTo>
                      <a:pt x="579" y="25"/>
                    </a:lnTo>
                    <a:lnTo>
                      <a:pt x="587" y="45"/>
                    </a:lnTo>
                    <a:lnTo>
                      <a:pt x="589" y="58"/>
                    </a:lnTo>
                    <a:lnTo>
                      <a:pt x="593" y="110"/>
                    </a:lnTo>
                    <a:lnTo>
                      <a:pt x="596" y="210"/>
                    </a:lnTo>
                    <a:lnTo>
                      <a:pt x="585" y="362"/>
                    </a:lnTo>
                    <a:lnTo>
                      <a:pt x="573" y="464"/>
                    </a:lnTo>
                    <a:lnTo>
                      <a:pt x="566" y="531"/>
                    </a:lnTo>
                    <a:lnTo>
                      <a:pt x="543" y="628"/>
                    </a:lnTo>
                    <a:lnTo>
                      <a:pt x="517" y="688"/>
                    </a:lnTo>
                    <a:lnTo>
                      <a:pt x="500" y="717"/>
                    </a:lnTo>
                    <a:lnTo>
                      <a:pt x="487" y="740"/>
                    </a:lnTo>
                    <a:lnTo>
                      <a:pt x="449" y="779"/>
                    </a:lnTo>
                    <a:lnTo>
                      <a:pt x="426" y="798"/>
                    </a:lnTo>
                    <a:lnTo>
                      <a:pt x="334" y="887"/>
                    </a:lnTo>
                    <a:lnTo>
                      <a:pt x="138" y="1050"/>
                    </a:lnTo>
                    <a:lnTo>
                      <a:pt x="36" y="1123"/>
                    </a:lnTo>
                    <a:lnTo>
                      <a:pt x="22" y="1107"/>
                    </a:lnTo>
                    <a:lnTo>
                      <a:pt x="6" y="1067"/>
                    </a:lnTo>
                    <a:lnTo>
                      <a:pt x="0" y="1021"/>
                    </a:lnTo>
                    <a:lnTo>
                      <a:pt x="6" y="975"/>
                    </a:lnTo>
                    <a:lnTo>
                      <a:pt x="11" y="953"/>
                    </a:lnTo>
                    <a:lnTo>
                      <a:pt x="24" y="910"/>
                    </a:lnTo>
                    <a:lnTo>
                      <a:pt x="49" y="825"/>
                    </a:lnTo>
                    <a:lnTo>
                      <a:pt x="52" y="782"/>
                    </a:lnTo>
                    <a:lnTo>
                      <a:pt x="52" y="745"/>
                    </a:lnTo>
                    <a:lnTo>
                      <a:pt x="60" y="709"/>
                    </a:lnTo>
                    <a:lnTo>
                      <a:pt x="76" y="673"/>
                    </a:lnTo>
                    <a:lnTo>
                      <a:pt x="92" y="635"/>
                    </a:lnTo>
                    <a:lnTo>
                      <a:pt x="96" y="586"/>
                    </a:lnTo>
                    <a:lnTo>
                      <a:pt x="92" y="537"/>
                    </a:lnTo>
                    <a:lnTo>
                      <a:pt x="82" y="498"/>
                    </a:lnTo>
                    <a:lnTo>
                      <a:pt x="76" y="405"/>
                    </a:lnTo>
                    <a:lnTo>
                      <a:pt x="76" y="350"/>
                    </a:lnTo>
                    <a:close/>
                  </a:path>
                </a:pathLst>
              </a:custGeom>
              <a:solidFill>
                <a:srgbClr val="FDCC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9" name="Freeform 13"/>
              <p:cNvSpPr>
                <a:spLocks/>
              </p:cNvSpPr>
              <p:nvPr/>
            </p:nvSpPr>
            <p:spPr bwMode="auto">
              <a:xfrm>
                <a:off x="2815" y="1173"/>
                <a:ext cx="431" cy="1346"/>
              </a:xfrm>
              <a:custGeom>
                <a:avLst/>
                <a:gdLst>
                  <a:gd name="T0" fmla="*/ 586 w 1293"/>
                  <a:gd name="T1" fmla="*/ 0 h 4037"/>
                  <a:gd name="T2" fmla="*/ 603 w 1293"/>
                  <a:gd name="T3" fmla="*/ 25 h 4037"/>
                  <a:gd name="T4" fmla="*/ 714 w 1293"/>
                  <a:gd name="T5" fmla="*/ 205 h 4037"/>
                  <a:gd name="T6" fmla="*/ 812 w 1293"/>
                  <a:gd name="T7" fmla="*/ 385 h 4037"/>
                  <a:gd name="T8" fmla="*/ 917 w 1293"/>
                  <a:gd name="T9" fmla="*/ 609 h 4037"/>
                  <a:gd name="T10" fmla="*/ 1015 w 1293"/>
                  <a:gd name="T11" fmla="*/ 868 h 4037"/>
                  <a:gd name="T12" fmla="*/ 1076 w 1293"/>
                  <a:gd name="T13" fmla="*/ 1080 h 4037"/>
                  <a:gd name="T14" fmla="*/ 1109 w 1293"/>
                  <a:gd name="T15" fmla="*/ 1229 h 4037"/>
                  <a:gd name="T16" fmla="*/ 1133 w 1293"/>
                  <a:gd name="T17" fmla="*/ 1380 h 4037"/>
                  <a:gd name="T18" fmla="*/ 1146 w 1293"/>
                  <a:gd name="T19" fmla="*/ 1534 h 4037"/>
                  <a:gd name="T20" fmla="*/ 1148 w 1293"/>
                  <a:gd name="T21" fmla="*/ 1612 h 4037"/>
                  <a:gd name="T22" fmla="*/ 1158 w 1293"/>
                  <a:gd name="T23" fmla="*/ 1672 h 4037"/>
                  <a:gd name="T24" fmla="*/ 1181 w 1293"/>
                  <a:gd name="T25" fmla="*/ 2044 h 4037"/>
                  <a:gd name="T26" fmla="*/ 1177 w 1293"/>
                  <a:gd name="T27" fmla="*/ 2277 h 4037"/>
                  <a:gd name="T28" fmla="*/ 1161 w 1293"/>
                  <a:gd name="T29" fmla="*/ 2435 h 4037"/>
                  <a:gd name="T30" fmla="*/ 1148 w 1293"/>
                  <a:gd name="T31" fmla="*/ 2514 h 4037"/>
                  <a:gd name="T32" fmla="*/ 1161 w 1293"/>
                  <a:gd name="T33" fmla="*/ 2540 h 4037"/>
                  <a:gd name="T34" fmla="*/ 1227 w 1293"/>
                  <a:gd name="T35" fmla="*/ 2712 h 4037"/>
                  <a:gd name="T36" fmla="*/ 1270 w 1293"/>
                  <a:gd name="T37" fmla="*/ 2873 h 4037"/>
                  <a:gd name="T38" fmla="*/ 1289 w 1293"/>
                  <a:gd name="T39" fmla="*/ 3010 h 4037"/>
                  <a:gd name="T40" fmla="*/ 1293 w 1293"/>
                  <a:gd name="T41" fmla="*/ 3103 h 4037"/>
                  <a:gd name="T42" fmla="*/ 1287 w 1293"/>
                  <a:gd name="T43" fmla="*/ 3200 h 4037"/>
                  <a:gd name="T44" fmla="*/ 1269 w 1293"/>
                  <a:gd name="T45" fmla="*/ 3295 h 4037"/>
                  <a:gd name="T46" fmla="*/ 1237 w 1293"/>
                  <a:gd name="T47" fmla="*/ 3387 h 4037"/>
                  <a:gd name="T48" fmla="*/ 1189 w 1293"/>
                  <a:gd name="T49" fmla="*/ 3475 h 4037"/>
                  <a:gd name="T50" fmla="*/ 1123 w 1293"/>
                  <a:gd name="T51" fmla="*/ 3557 h 4037"/>
                  <a:gd name="T52" fmla="*/ 1038 w 1293"/>
                  <a:gd name="T53" fmla="*/ 3629 h 4037"/>
                  <a:gd name="T54" fmla="*/ 985 w 1293"/>
                  <a:gd name="T55" fmla="*/ 3662 h 4037"/>
                  <a:gd name="T56" fmla="*/ 904 w 1293"/>
                  <a:gd name="T57" fmla="*/ 4037 h 4037"/>
                  <a:gd name="T58" fmla="*/ 359 w 1293"/>
                  <a:gd name="T59" fmla="*/ 3979 h 4037"/>
                  <a:gd name="T60" fmla="*/ 423 w 1293"/>
                  <a:gd name="T61" fmla="*/ 3605 h 4037"/>
                  <a:gd name="T62" fmla="*/ 418 w 1293"/>
                  <a:gd name="T63" fmla="*/ 3602 h 4037"/>
                  <a:gd name="T64" fmla="*/ 384 w 1293"/>
                  <a:gd name="T65" fmla="*/ 3569 h 4037"/>
                  <a:gd name="T66" fmla="*/ 359 w 1293"/>
                  <a:gd name="T67" fmla="*/ 3533 h 4037"/>
                  <a:gd name="T68" fmla="*/ 334 w 1293"/>
                  <a:gd name="T69" fmla="*/ 3481 h 4037"/>
                  <a:gd name="T70" fmla="*/ 320 w 1293"/>
                  <a:gd name="T71" fmla="*/ 3414 h 4037"/>
                  <a:gd name="T72" fmla="*/ 318 w 1293"/>
                  <a:gd name="T73" fmla="*/ 3332 h 4037"/>
                  <a:gd name="T74" fmla="*/ 338 w 1293"/>
                  <a:gd name="T75" fmla="*/ 3232 h 4037"/>
                  <a:gd name="T76" fmla="*/ 359 w 1293"/>
                  <a:gd name="T77" fmla="*/ 3174 h 4037"/>
                  <a:gd name="T78" fmla="*/ 350 w 1293"/>
                  <a:gd name="T79" fmla="*/ 3151 h 4037"/>
                  <a:gd name="T80" fmla="*/ 297 w 1293"/>
                  <a:gd name="T81" fmla="*/ 3001 h 4037"/>
                  <a:gd name="T82" fmla="*/ 253 w 1293"/>
                  <a:gd name="T83" fmla="*/ 2860 h 4037"/>
                  <a:gd name="T84" fmla="*/ 215 w 1293"/>
                  <a:gd name="T85" fmla="*/ 2694 h 4037"/>
                  <a:gd name="T86" fmla="*/ 189 w 1293"/>
                  <a:gd name="T87" fmla="*/ 2520 h 4037"/>
                  <a:gd name="T88" fmla="*/ 183 w 1293"/>
                  <a:gd name="T89" fmla="*/ 2389 h 4037"/>
                  <a:gd name="T90" fmla="*/ 187 w 1293"/>
                  <a:gd name="T91" fmla="*/ 2304 h 4037"/>
                  <a:gd name="T92" fmla="*/ 200 w 1293"/>
                  <a:gd name="T93" fmla="*/ 2224 h 4037"/>
                  <a:gd name="T94" fmla="*/ 222 w 1293"/>
                  <a:gd name="T95" fmla="*/ 2150 h 4037"/>
                  <a:gd name="T96" fmla="*/ 236 w 1293"/>
                  <a:gd name="T97" fmla="*/ 2116 h 4037"/>
                  <a:gd name="T98" fmla="*/ 235 w 1293"/>
                  <a:gd name="T99" fmla="*/ 2090 h 4037"/>
                  <a:gd name="T100" fmla="*/ 209 w 1293"/>
                  <a:gd name="T101" fmla="*/ 1852 h 4037"/>
                  <a:gd name="T102" fmla="*/ 168 w 1293"/>
                  <a:gd name="T103" fmla="*/ 1603 h 4037"/>
                  <a:gd name="T104" fmla="*/ 131 w 1293"/>
                  <a:gd name="T105" fmla="*/ 1439 h 4037"/>
                  <a:gd name="T106" fmla="*/ 86 w 1293"/>
                  <a:gd name="T107" fmla="*/ 1293 h 4037"/>
                  <a:gd name="T108" fmla="*/ 46 w 1293"/>
                  <a:gd name="T109" fmla="*/ 1210 h 4037"/>
                  <a:gd name="T110" fmla="*/ 16 w 1293"/>
                  <a:gd name="T111" fmla="*/ 1169 h 4037"/>
                  <a:gd name="T112" fmla="*/ 0 w 1293"/>
                  <a:gd name="T113" fmla="*/ 1155 h 4037"/>
                  <a:gd name="T114" fmla="*/ 586 w 1293"/>
                  <a:gd name="T115" fmla="*/ 0 h 4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293" h="4037">
                    <a:moveTo>
                      <a:pt x="586" y="0"/>
                    </a:moveTo>
                    <a:lnTo>
                      <a:pt x="603" y="25"/>
                    </a:lnTo>
                    <a:lnTo>
                      <a:pt x="714" y="205"/>
                    </a:lnTo>
                    <a:lnTo>
                      <a:pt x="812" y="385"/>
                    </a:lnTo>
                    <a:lnTo>
                      <a:pt x="917" y="609"/>
                    </a:lnTo>
                    <a:lnTo>
                      <a:pt x="1015" y="868"/>
                    </a:lnTo>
                    <a:lnTo>
                      <a:pt x="1076" y="1080"/>
                    </a:lnTo>
                    <a:lnTo>
                      <a:pt x="1109" y="1229"/>
                    </a:lnTo>
                    <a:lnTo>
                      <a:pt x="1133" y="1380"/>
                    </a:lnTo>
                    <a:lnTo>
                      <a:pt x="1146" y="1534"/>
                    </a:lnTo>
                    <a:lnTo>
                      <a:pt x="1148" y="1612"/>
                    </a:lnTo>
                    <a:lnTo>
                      <a:pt x="1158" y="1672"/>
                    </a:lnTo>
                    <a:lnTo>
                      <a:pt x="1181" y="2044"/>
                    </a:lnTo>
                    <a:lnTo>
                      <a:pt x="1177" y="2277"/>
                    </a:lnTo>
                    <a:lnTo>
                      <a:pt x="1161" y="2435"/>
                    </a:lnTo>
                    <a:lnTo>
                      <a:pt x="1148" y="2514"/>
                    </a:lnTo>
                    <a:lnTo>
                      <a:pt x="1161" y="2540"/>
                    </a:lnTo>
                    <a:lnTo>
                      <a:pt x="1227" y="2712"/>
                    </a:lnTo>
                    <a:lnTo>
                      <a:pt x="1270" y="2873"/>
                    </a:lnTo>
                    <a:lnTo>
                      <a:pt x="1289" y="3010"/>
                    </a:lnTo>
                    <a:lnTo>
                      <a:pt x="1293" y="3103"/>
                    </a:lnTo>
                    <a:lnTo>
                      <a:pt x="1287" y="3200"/>
                    </a:lnTo>
                    <a:lnTo>
                      <a:pt x="1269" y="3295"/>
                    </a:lnTo>
                    <a:lnTo>
                      <a:pt x="1237" y="3387"/>
                    </a:lnTo>
                    <a:lnTo>
                      <a:pt x="1189" y="3475"/>
                    </a:lnTo>
                    <a:lnTo>
                      <a:pt x="1123" y="3557"/>
                    </a:lnTo>
                    <a:lnTo>
                      <a:pt x="1038" y="3629"/>
                    </a:lnTo>
                    <a:lnTo>
                      <a:pt x="985" y="3662"/>
                    </a:lnTo>
                    <a:lnTo>
                      <a:pt x="904" y="4037"/>
                    </a:lnTo>
                    <a:lnTo>
                      <a:pt x="359" y="3979"/>
                    </a:lnTo>
                    <a:lnTo>
                      <a:pt x="423" y="3605"/>
                    </a:lnTo>
                    <a:lnTo>
                      <a:pt x="418" y="3602"/>
                    </a:lnTo>
                    <a:lnTo>
                      <a:pt x="384" y="3569"/>
                    </a:lnTo>
                    <a:lnTo>
                      <a:pt x="359" y="3533"/>
                    </a:lnTo>
                    <a:lnTo>
                      <a:pt x="334" y="3481"/>
                    </a:lnTo>
                    <a:lnTo>
                      <a:pt x="320" y="3414"/>
                    </a:lnTo>
                    <a:lnTo>
                      <a:pt x="318" y="3332"/>
                    </a:lnTo>
                    <a:lnTo>
                      <a:pt x="338" y="3232"/>
                    </a:lnTo>
                    <a:lnTo>
                      <a:pt x="359" y="3174"/>
                    </a:lnTo>
                    <a:lnTo>
                      <a:pt x="350" y="3151"/>
                    </a:lnTo>
                    <a:lnTo>
                      <a:pt x="297" y="3001"/>
                    </a:lnTo>
                    <a:lnTo>
                      <a:pt x="253" y="2860"/>
                    </a:lnTo>
                    <a:lnTo>
                      <a:pt x="215" y="2694"/>
                    </a:lnTo>
                    <a:lnTo>
                      <a:pt x="189" y="2520"/>
                    </a:lnTo>
                    <a:lnTo>
                      <a:pt x="183" y="2389"/>
                    </a:lnTo>
                    <a:lnTo>
                      <a:pt x="187" y="2304"/>
                    </a:lnTo>
                    <a:lnTo>
                      <a:pt x="200" y="2224"/>
                    </a:lnTo>
                    <a:lnTo>
                      <a:pt x="222" y="2150"/>
                    </a:lnTo>
                    <a:lnTo>
                      <a:pt x="236" y="2116"/>
                    </a:lnTo>
                    <a:lnTo>
                      <a:pt x="235" y="2090"/>
                    </a:lnTo>
                    <a:lnTo>
                      <a:pt x="209" y="1852"/>
                    </a:lnTo>
                    <a:lnTo>
                      <a:pt x="168" y="1603"/>
                    </a:lnTo>
                    <a:lnTo>
                      <a:pt x="131" y="1439"/>
                    </a:lnTo>
                    <a:lnTo>
                      <a:pt x="86" y="1293"/>
                    </a:lnTo>
                    <a:lnTo>
                      <a:pt x="46" y="1210"/>
                    </a:lnTo>
                    <a:lnTo>
                      <a:pt x="16" y="1169"/>
                    </a:lnTo>
                    <a:lnTo>
                      <a:pt x="0" y="1155"/>
                    </a:lnTo>
                    <a:lnTo>
                      <a:pt x="586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0" name="Freeform 14"/>
              <p:cNvSpPr>
                <a:spLocks/>
              </p:cNvSpPr>
              <p:nvPr/>
            </p:nvSpPr>
            <p:spPr bwMode="auto">
              <a:xfrm>
                <a:off x="1297" y="861"/>
                <a:ext cx="711" cy="698"/>
              </a:xfrm>
              <a:custGeom>
                <a:avLst/>
                <a:gdLst>
                  <a:gd name="T0" fmla="*/ 1390 w 2133"/>
                  <a:gd name="T1" fmla="*/ 32 h 2094"/>
                  <a:gd name="T2" fmla="*/ 1687 w 2133"/>
                  <a:gd name="T3" fmla="*/ 285 h 2094"/>
                  <a:gd name="T4" fmla="*/ 1747 w 2133"/>
                  <a:gd name="T5" fmla="*/ 357 h 2094"/>
                  <a:gd name="T6" fmla="*/ 1445 w 2133"/>
                  <a:gd name="T7" fmla="*/ 683 h 2094"/>
                  <a:gd name="T8" fmla="*/ 1286 w 2133"/>
                  <a:gd name="T9" fmla="*/ 886 h 2094"/>
                  <a:gd name="T10" fmla="*/ 1298 w 2133"/>
                  <a:gd name="T11" fmla="*/ 903 h 2094"/>
                  <a:gd name="T12" fmla="*/ 1485 w 2133"/>
                  <a:gd name="T13" fmla="*/ 893 h 2094"/>
                  <a:gd name="T14" fmla="*/ 1628 w 2133"/>
                  <a:gd name="T15" fmla="*/ 928 h 2094"/>
                  <a:gd name="T16" fmla="*/ 1687 w 2133"/>
                  <a:gd name="T17" fmla="*/ 969 h 2094"/>
                  <a:gd name="T18" fmla="*/ 1916 w 2133"/>
                  <a:gd name="T19" fmla="*/ 1283 h 2094"/>
                  <a:gd name="T20" fmla="*/ 2077 w 2133"/>
                  <a:gd name="T21" fmla="*/ 1578 h 2094"/>
                  <a:gd name="T22" fmla="*/ 2127 w 2133"/>
                  <a:gd name="T23" fmla="*/ 1737 h 2094"/>
                  <a:gd name="T24" fmla="*/ 2123 w 2133"/>
                  <a:gd name="T25" fmla="*/ 1868 h 2094"/>
                  <a:gd name="T26" fmla="*/ 2073 w 2133"/>
                  <a:gd name="T27" fmla="*/ 1937 h 2094"/>
                  <a:gd name="T28" fmla="*/ 1733 w 2133"/>
                  <a:gd name="T29" fmla="*/ 1923 h 2094"/>
                  <a:gd name="T30" fmla="*/ 1502 w 2133"/>
                  <a:gd name="T31" fmla="*/ 1943 h 2094"/>
                  <a:gd name="T32" fmla="*/ 1449 w 2133"/>
                  <a:gd name="T33" fmla="*/ 1966 h 2094"/>
                  <a:gd name="T34" fmla="*/ 1174 w 2133"/>
                  <a:gd name="T35" fmla="*/ 2065 h 2094"/>
                  <a:gd name="T36" fmla="*/ 987 w 2133"/>
                  <a:gd name="T37" fmla="*/ 2093 h 2094"/>
                  <a:gd name="T38" fmla="*/ 768 w 2133"/>
                  <a:gd name="T39" fmla="*/ 2085 h 2094"/>
                  <a:gd name="T40" fmla="*/ 526 w 2133"/>
                  <a:gd name="T41" fmla="*/ 2026 h 2094"/>
                  <a:gd name="T42" fmla="*/ 268 w 2133"/>
                  <a:gd name="T43" fmla="*/ 1897 h 2094"/>
                  <a:gd name="T44" fmla="*/ 71 w 2133"/>
                  <a:gd name="T45" fmla="*/ 1741 h 2094"/>
                  <a:gd name="T46" fmla="*/ 16 w 2133"/>
                  <a:gd name="T47" fmla="*/ 1669 h 2094"/>
                  <a:gd name="T48" fmla="*/ 0 w 2133"/>
                  <a:gd name="T49" fmla="*/ 1552 h 2094"/>
                  <a:gd name="T50" fmla="*/ 29 w 2133"/>
                  <a:gd name="T51" fmla="*/ 1429 h 2094"/>
                  <a:gd name="T52" fmla="*/ 176 w 2133"/>
                  <a:gd name="T53" fmla="*/ 1017 h 2094"/>
                  <a:gd name="T54" fmla="*/ 291 w 2133"/>
                  <a:gd name="T55" fmla="*/ 802 h 2094"/>
                  <a:gd name="T56" fmla="*/ 388 w 2133"/>
                  <a:gd name="T57" fmla="*/ 691 h 2094"/>
                  <a:gd name="T58" fmla="*/ 572 w 2133"/>
                  <a:gd name="T59" fmla="*/ 534 h 2094"/>
                  <a:gd name="T60" fmla="*/ 722 w 2133"/>
                  <a:gd name="T61" fmla="*/ 447 h 2094"/>
                  <a:gd name="T62" fmla="*/ 836 w 2133"/>
                  <a:gd name="T63" fmla="*/ 415 h 2094"/>
                  <a:gd name="T64" fmla="*/ 967 w 2133"/>
                  <a:gd name="T65" fmla="*/ 375 h 2094"/>
                  <a:gd name="T66" fmla="*/ 1079 w 2133"/>
                  <a:gd name="T67" fmla="*/ 366 h 2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133" h="2094">
                    <a:moveTo>
                      <a:pt x="1348" y="0"/>
                    </a:moveTo>
                    <a:lnTo>
                      <a:pt x="1390" y="32"/>
                    </a:lnTo>
                    <a:lnTo>
                      <a:pt x="1593" y="197"/>
                    </a:lnTo>
                    <a:lnTo>
                      <a:pt x="1687" y="285"/>
                    </a:lnTo>
                    <a:lnTo>
                      <a:pt x="1733" y="337"/>
                    </a:lnTo>
                    <a:lnTo>
                      <a:pt x="1747" y="357"/>
                    </a:lnTo>
                    <a:lnTo>
                      <a:pt x="1694" y="412"/>
                    </a:lnTo>
                    <a:lnTo>
                      <a:pt x="1445" y="683"/>
                    </a:lnTo>
                    <a:lnTo>
                      <a:pt x="1335" y="815"/>
                    </a:lnTo>
                    <a:lnTo>
                      <a:pt x="1286" y="886"/>
                    </a:lnTo>
                    <a:lnTo>
                      <a:pt x="1275" y="912"/>
                    </a:lnTo>
                    <a:lnTo>
                      <a:pt x="1298" y="903"/>
                    </a:lnTo>
                    <a:lnTo>
                      <a:pt x="1422" y="890"/>
                    </a:lnTo>
                    <a:lnTo>
                      <a:pt x="1485" y="893"/>
                    </a:lnTo>
                    <a:lnTo>
                      <a:pt x="1554" y="904"/>
                    </a:lnTo>
                    <a:lnTo>
                      <a:pt x="1628" y="928"/>
                    </a:lnTo>
                    <a:lnTo>
                      <a:pt x="1665" y="943"/>
                    </a:lnTo>
                    <a:lnTo>
                      <a:pt x="1687" y="969"/>
                    </a:lnTo>
                    <a:lnTo>
                      <a:pt x="1812" y="1133"/>
                    </a:lnTo>
                    <a:lnTo>
                      <a:pt x="1916" y="1283"/>
                    </a:lnTo>
                    <a:lnTo>
                      <a:pt x="2017" y="1452"/>
                    </a:lnTo>
                    <a:lnTo>
                      <a:pt x="2077" y="1578"/>
                    </a:lnTo>
                    <a:lnTo>
                      <a:pt x="2109" y="1660"/>
                    </a:lnTo>
                    <a:lnTo>
                      <a:pt x="2127" y="1737"/>
                    </a:lnTo>
                    <a:lnTo>
                      <a:pt x="2133" y="1807"/>
                    </a:lnTo>
                    <a:lnTo>
                      <a:pt x="2123" y="1868"/>
                    </a:lnTo>
                    <a:lnTo>
                      <a:pt x="2096" y="1917"/>
                    </a:lnTo>
                    <a:lnTo>
                      <a:pt x="2073" y="1937"/>
                    </a:lnTo>
                    <a:lnTo>
                      <a:pt x="2018" y="1931"/>
                    </a:lnTo>
                    <a:lnTo>
                      <a:pt x="1733" y="1923"/>
                    </a:lnTo>
                    <a:lnTo>
                      <a:pt x="1586" y="1930"/>
                    </a:lnTo>
                    <a:lnTo>
                      <a:pt x="1502" y="1943"/>
                    </a:lnTo>
                    <a:lnTo>
                      <a:pt x="1471" y="1953"/>
                    </a:lnTo>
                    <a:lnTo>
                      <a:pt x="1449" y="1966"/>
                    </a:lnTo>
                    <a:lnTo>
                      <a:pt x="1291" y="2033"/>
                    </a:lnTo>
                    <a:lnTo>
                      <a:pt x="1174" y="2065"/>
                    </a:lnTo>
                    <a:lnTo>
                      <a:pt x="1085" y="2082"/>
                    </a:lnTo>
                    <a:lnTo>
                      <a:pt x="987" y="2093"/>
                    </a:lnTo>
                    <a:lnTo>
                      <a:pt x="880" y="2094"/>
                    </a:lnTo>
                    <a:lnTo>
                      <a:pt x="768" y="2085"/>
                    </a:lnTo>
                    <a:lnTo>
                      <a:pt x="650" y="2064"/>
                    </a:lnTo>
                    <a:lnTo>
                      <a:pt x="526" y="2026"/>
                    </a:lnTo>
                    <a:lnTo>
                      <a:pt x="399" y="1970"/>
                    </a:lnTo>
                    <a:lnTo>
                      <a:pt x="268" y="1897"/>
                    </a:lnTo>
                    <a:lnTo>
                      <a:pt x="137" y="1800"/>
                    </a:lnTo>
                    <a:lnTo>
                      <a:pt x="71" y="1741"/>
                    </a:lnTo>
                    <a:lnTo>
                      <a:pt x="48" y="1720"/>
                    </a:lnTo>
                    <a:lnTo>
                      <a:pt x="16" y="1669"/>
                    </a:lnTo>
                    <a:lnTo>
                      <a:pt x="0" y="1612"/>
                    </a:lnTo>
                    <a:lnTo>
                      <a:pt x="0" y="1552"/>
                    </a:lnTo>
                    <a:lnTo>
                      <a:pt x="5" y="1522"/>
                    </a:lnTo>
                    <a:lnTo>
                      <a:pt x="29" y="1429"/>
                    </a:lnTo>
                    <a:lnTo>
                      <a:pt x="103" y="1198"/>
                    </a:lnTo>
                    <a:lnTo>
                      <a:pt x="176" y="1017"/>
                    </a:lnTo>
                    <a:lnTo>
                      <a:pt x="231" y="903"/>
                    </a:lnTo>
                    <a:lnTo>
                      <a:pt x="291" y="802"/>
                    </a:lnTo>
                    <a:lnTo>
                      <a:pt x="355" y="722"/>
                    </a:lnTo>
                    <a:lnTo>
                      <a:pt x="388" y="691"/>
                    </a:lnTo>
                    <a:lnTo>
                      <a:pt x="420" y="660"/>
                    </a:lnTo>
                    <a:lnTo>
                      <a:pt x="572" y="534"/>
                    </a:lnTo>
                    <a:lnTo>
                      <a:pt x="646" y="485"/>
                    </a:lnTo>
                    <a:lnTo>
                      <a:pt x="722" y="447"/>
                    </a:lnTo>
                    <a:lnTo>
                      <a:pt x="798" y="419"/>
                    </a:lnTo>
                    <a:lnTo>
                      <a:pt x="836" y="415"/>
                    </a:lnTo>
                    <a:lnTo>
                      <a:pt x="856" y="406"/>
                    </a:lnTo>
                    <a:lnTo>
                      <a:pt x="967" y="375"/>
                    </a:lnTo>
                    <a:lnTo>
                      <a:pt x="1046" y="363"/>
                    </a:lnTo>
                    <a:lnTo>
                      <a:pt x="1079" y="366"/>
                    </a:lnTo>
                    <a:lnTo>
                      <a:pt x="1348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1" name="Freeform 15"/>
              <p:cNvSpPr>
                <a:spLocks/>
              </p:cNvSpPr>
              <p:nvPr/>
            </p:nvSpPr>
            <p:spPr bwMode="auto">
              <a:xfrm>
                <a:off x="2188" y="853"/>
                <a:ext cx="467" cy="158"/>
              </a:xfrm>
              <a:custGeom>
                <a:avLst/>
                <a:gdLst>
                  <a:gd name="T0" fmla="*/ 1204 w 1399"/>
                  <a:gd name="T1" fmla="*/ 0 h 472"/>
                  <a:gd name="T2" fmla="*/ 1147 w 1399"/>
                  <a:gd name="T3" fmla="*/ 26 h 472"/>
                  <a:gd name="T4" fmla="*/ 1026 w 1399"/>
                  <a:gd name="T5" fmla="*/ 62 h 472"/>
                  <a:gd name="T6" fmla="*/ 900 w 1399"/>
                  <a:gd name="T7" fmla="*/ 82 h 472"/>
                  <a:gd name="T8" fmla="*/ 774 w 1399"/>
                  <a:gd name="T9" fmla="*/ 93 h 472"/>
                  <a:gd name="T10" fmla="*/ 715 w 1399"/>
                  <a:gd name="T11" fmla="*/ 98 h 472"/>
                  <a:gd name="T12" fmla="*/ 715 w 1399"/>
                  <a:gd name="T13" fmla="*/ 98 h 472"/>
                  <a:gd name="T14" fmla="*/ 656 w 1399"/>
                  <a:gd name="T15" fmla="*/ 96 h 472"/>
                  <a:gd name="T16" fmla="*/ 527 w 1399"/>
                  <a:gd name="T17" fmla="*/ 86 h 472"/>
                  <a:gd name="T18" fmla="*/ 393 w 1399"/>
                  <a:gd name="T19" fmla="*/ 63 h 472"/>
                  <a:gd name="T20" fmla="*/ 263 w 1399"/>
                  <a:gd name="T21" fmla="*/ 26 h 472"/>
                  <a:gd name="T22" fmla="*/ 203 w 1399"/>
                  <a:gd name="T23" fmla="*/ 0 h 472"/>
                  <a:gd name="T24" fmla="*/ 183 w 1399"/>
                  <a:gd name="T25" fmla="*/ 14 h 472"/>
                  <a:gd name="T26" fmla="*/ 96 w 1399"/>
                  <a:gd name="T27" fmla="*/ 109 h 472"/>
                  <a:gd name="T28" fmla="*/ 62 w 1399"/>
                  <a:gd name="T29" fmla="*/ 161 h 472"/>
                  <a:gd name="T30" fmla="*/ 30 w 1399"/>
                  <a:gd name="T31" fmla="*/ 223 h 472"/>
                  <a:gd name="T32" fmla="*/ 7 w 1399"/>
                  <a:gd name="T33" fmla="*/ 293 h 472"/>
                  <a:gd name="T34" fmla="*/ 0 w 1399"/>
                  <a:gd name="T35" fmla="*/ 334 h 472"/>
                  <a:gd name="T36" fmla="*/ 36 w 1399"/>
                  <a:gd name="T37" fmla="*/ 350 h 472"/>
                  <a:gd name="T38" fmla="*/ 304 w 1399"/>
                  <a:gd name="T39" fmla="*/ 424 h 472"/>
                  <a:gd name="T40" fmla="*/ 501 w 1399"/>
                  <a:gd name="T41" fmla="*/ 456 h 472"/>
                  <a:gd name="T42" fmla="*/ 651 w 1399"/>
                  <a:gd name="T43" fmla="*/ 469 h 472"/>
                  <a:gd name="T44" fmla="*/ 733 w 1399"/>
                  <a:gd name="T45" fmla="*/ 472 h 472"/>
                  <a:gd name="T46" fmla="*/ 733 w 1399"/>
                  <a:gd name="T47" fmla="*/ 472 h 472"/>
                  <a:gd name="T48" fmla="*/ 808 w 1399"/>
                  <a:gd name="T49" fmla="*/ 468 h 472"/>
                  <a:gd name="T50" fmla="*/ 946 w 1399"/>
                  <a:gd name="T51" fmla="*/ 453 h 472"/>
                  <a:gd name="T52" fmla="*/ 1126 w 1399"/>
                  <a:gd name="T53" fmla="*/ 423 h 472"/>
                  <a:gd name="T54" fmla="*/ 1366 w 1399"/>
                  <a:gd name="T55" fmla="*/ 355 h 472"/>
                  <a:gd name="T56" fmla="*/ 1399 w 1399"/>
                  <a:gd name="T57" fmla="*/ 341 h 472"/>
                  <a:gd name="T58" fmla="*/ 1395 w 1399"/>
                  <a:gd name="T59" fmla="*/ 301 h 472"/>
                  <a:gd name="T60" fmla="*/ 1376 w 1399"/>
                  <a:gd name="T61" fmla="*/ 227 h 472"/>
                  <a:gd name="T62" fmla="*/ 1348 w 1399"/>
                  <a:gd name="T63" fmla="*/ 164 h 472"/>
                  <a:gd name="T64" fmla="*/ 1313 w 1399"/>
                  <a:gd name="T65" fmla="*/ 111 h 472"/>
                  <a:gd name="T66" fmla="*/ 1261 w 1399"/>
                  <a:gd name="T67" fmla="*/ 47 h 472"/>
                  <a:gd name="T68" fmla="*/ 1209 w 1399"/>
                  <a:gd name="T69" fmla="*/ 3 h 472"/>
                  <a:gd name="T70" fmla="*/ 1204 w 1399"/>
                  <a:gd name="T71" fmla="*/ 0 h 4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399" h="472">
                    <a:moveTo>
                      <a:pt x="1204" y="0"/>
                    </a:moveTo>
                    <a:lnTo>
                      <a:pt x="1147" y="26"/>
                    </a:lnTo>
                    <a:lnTo>
                      <a:pt x="1026" y="62"/>
                    </a:lnTo>
                    <a:lnTo>
                      <a:pt x="900" y="82"/>
                    </a:lnTo>
                    <a:lnTo>
                      <a:pt x="774" y="93"/>
                    </a:lnTo>
                    <a:lnTo>
                      <a:pt x="715" y="98"/>
                    </a:lnTo>
                    <a:lnTo>
                      <a:pt x="715" y="98"/>
                    </a:lnTo>
                    <a:lnTo>
                      <a:pt x="656" y="96"/>
                    </a:lnTo>
                    <a:lnTo>
                      <a:pt x="527" y="86"/>
                    </a:lnTo>
                    <a:lnTo>
                      <a:pt x="393" y="63"/>
                    </a:lnTo>
                    <a:lnTo>
                      <a:pt x="263" y="26"/>
                    </a:lnTo>
                    <a:lnTo>
                      <a:pt x="203" y="0"/>
                    </a:lnTo>
                    <a:lnTo>
                      <a:pt x="183" y="14"/>
                    </a:lnTo>
                    <a:lnTo>
                      <a:pt x="96" y="109"/>
                    </a:lnTo>
                    <a:lnTo>
                      <a:pt x="62" y="161"/>
                    </a:lnTo>
                    <a:lnTo>
                      <a:pt x="30" y="223"/>
                    </a:lnTo>
                    <a:lnTo>
                      <a:pt x="7" y="293"/>
                    </a:lnTo>
                    <a:lnTo>
                      <a:pt x="0" y="334"/>
                    </a:lnTo>
                    <a:lnTo>
                      <a:pt x="36" y="350"/>
                    </a:lnTo>
                    <a:lnTo>
                      <a:pt x="304" y="424"/>
                    </a:lnTo>
                    <a:lnTo>
                      <a:pt x="501" y="456"/>
                    </a:lnTo>
                    <a:lnTo>
                      <a:pt x="651" y="469"/>
                    </a:lnTo>
                    <a:lnTo>
                      <a:pt x="733" y="472"/>
                    </a:lnTo>
                    <a:lnTo>
                      <a:pt x="733" y="472"/>
                    </a:lnTo>
                    <a:lnTo>
                      <a:pt x="808" y="468"/>
                    </a:lnTo>
                    <a:lnTo>
                      <a:pt x="946" y="453"/>
                    </a:lnTo>
                    <a:lnTo>
                      <a:pt x="1126" y="423"/>
                    </a:lnTo>
                    <a:lnTo>
                      <a:pt x="1366" y="355"/>
                    </a:lnTo>
                    <a:lnTo>
                      <a:pt x="1399" y="341"/>
                    </a:lnTo>
                    <a:lnTo>
                      <a:pt x="1395" y="301"/>
                    </a:lnTo>
                    <a:lnTo>
                      <a:pt x="1376" y="227"/>
                    </a:lnTo>
                    <a:lnTo>
                      <a:pt x="1348" y="164"/>
                    </a:lnTo>
                    <a:lnTo>
                      <a:pt x="1313" y="111"/>
                    </a:lnTo>
                    <a:lnTo>
                      <a:pt x="1261" y="47"/>
                    </a:lnTo>
                    <a:lnTo>
                      <a:pt x="1209" y="3"/>
                    </a:lnTo>
                    <a:lnTo>
                      <a:pt x="1204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2" name="Freeform 16"/>
              <p:cNvSpPr>
                <a:spLocks/>
              </p:cNvSpPr>
              <p:nvPr/>
            </p:nvSpPr>
            <p:spPr bwMode="auto">
              <a:xfrm>
                <a:off x="1846" y="959"/>
                <a:ext cx="1164" cy="1440"/>
              </a:xfrm>
              <a:custGeom>
                <a:avLst/>
                <a:gdLst>
                  <a:gd name="T0" fmla="*/ 3491 w 3491"/>
                  <a:gd name="T1" fmla="*/ 644 h 4322"/>
                  <a:gd name="T2" fmla="*/ 3475 w 3491"/>
                  <a:gd name="T3" fmla="*/ 617 h 4322"/>
                  <a:gd name="T4" fmla="*/ 3431 w 3491"/>
                  <a:gd name="T5" fmla="*/ 561 h 4322"/>
                  <a:gd name="T6" fmla="*/ 3338 w 3491"/>
                  <a:gd name="T7" fmla="*/ 476 h 4322"/>
                  <a:gd name="T8" fmla="*/ 3180 w 3491"/>
                  <a:gd name="T9" fmla="*/ 365 h 4322"/>
                  <a:gd name="T10" fmla="*/ 3000 w 3491"/>
                  <a:gd name="T11" fmla="*/ 260 h 4322"/>
                  <a:gd name="T12" fmla="*/ 2729 w 3491"/>
                  <a:gd name="T13" fmla="*/ 124 h 4322"/>
                  <a:gd name="T14" fmla="*/ 2470 w 3491"/>
                  <a:gd name="T15" fmla="*/ 12 h 4322"/>
                  <a:gd name="T16" fmla="*/ 2441 w 3491"/>
                  <a:gd name="T17" fmla="*/ 0 h 4322"/>
                  <a:gd name="T18" fmla="*/ 2027 w 3491"/>
                  <a:gd name="T19" fmla="*/ 0 h 4322"/>
                  <a:gd name="T20" fmla="*/ 1465 w 3491"/>
                  <a:gd name="T21" fmla="*/ 0 h 4322"/>
                  <a:gd name="T22" fmla="*/ 1050 w 3491"/>
                  <a:gd name="T23" fmla="*/ 0 h 4322"/>
                  <a:gd name="T24" fmla="*/ 1023 w 3491"/>
                  <a:gd name="T25" fmla="*/ 12 h 4322"/>
                  <a:gd name="T26" fmla="*/ 764 w 3491"/>
                  <a:gd name="T27" fmla="*/ 124 h 4322"/>
                  <a:gd name="T28" fmla="*/ 491 w 3491"/>
                  <a:gd name="T29" fmla="*/ 260 h 4322"/>
                  <a:gd name="T30" fmla="*/ 311 w 3491"/>
                  <a:gd name="T31" fmla="*/ 365 h 4322"/>
                  <a:gd name="T32" fmla="*/ 153 w 3491"/>
                  <a:gd name="T33" fmla="*/ 476 h 4322"/>
                  <a:gd name="T34" fmla="*/ 61 w 3491"/>
                  <a:gd name="T35" fmla="*/ 561 h 4322"/>
                  <a:gd name="T36" fmla="*/ 16 w 3491"/>
                  <a:gd name="T37" fmla="*/ 617 h 4322"/>
                  <a:gd name="T38" fmla="*/ 0 w 3491"/>
                  <a:gd name="T39" fmla="*/ 644 h 4322"/>
                  <a:gd name="T40" fmla="*/ 23 w 3491"/>
                  <a:gd name="T41" fmla="*/ 700 h 4322"/>
                  <a:gd name="T42" fmla="*/ 162 w 3491"/>
                  <a:gd name="T43" fmla="*/ 1085 h 4322"/>
                  <a:gd name="T44" fmla="*/ 281 w 3491"/>
                  <a:gd name="T45" fmla="*/ 1443 h 4322"/>
                  <a:gd name="T46" fmla="*/ 342 w 3491"/>
                  <a:gd name="T47" fmla="*/ 1645 h 4322"/>
                  <a:gd name="T48" fmla="*/ 415 w 3491"/>
                  <a:gd name="T49" fmla="*/ 2467 h 4322"/>
                  <a:gd name="T50" fmla="*/ 342 w 3491"/>
                  <a:gd name="T51" fmla="*/ 4030 h 4322"/>
                  <a:gd name="T52" fmla="*/ 332 w 3491"/>
                  <a:gd name="T53" fmla="*/ 4107 h 4322"/>
                  <a:gd name="T54" fmla="*/ 326 w 3491"/>
                  <a:gd name="T55" fmla="*/ 4254 h 4322"/>
                  <a:gd name="T56" fmla="*/ 326 w 3491"/>
                  <a:gd name="T57" fmla="*/ 4322 h 4322"/>
                  <a:gd name="T58" fmla="*/ 1458 w 3491"/>
                  <a:gd name="T59" fmla="*/ 4322 h 4322"/>
                  <a:gd name="T60" fmla="*/ 2019 w 3491"/>
                  <a:gd name="T61" fmla="*/ 4322 h 4322"/>
                  <a:gd name="T62" fmla="*/ 3150 w 3491"/>
                  <a:gd name="T63" fmla="*/ 4322 h 4322"/>
                  <a:gd name="T64" fmla="*/ 3154 w 3491"/>
                  <a:gd name="T65" fmla="*/ 4251 h 4322"/>
                  <a:gd name="T66" fmla="*/ 3145 w 3491"/>
                  <a:gd name="T67" fmla="*/ 4087 h 4322"/>
                  <a:gd name="T68" fmla="*/ 3121 w 3491"/>
                  <a:gd name="T69" fmla="*/ 3910 h 4322"/>
                  <a:gd name="T70" fmla="*/ 3088 w 3491"/>
                  <a:gd name="T71" fmla="*/ 3733 h 4322"/>
                  <a:gd name="T72" fmla="*/ 2990 w 3491"/>
                  <a:gd name="T73" fmla="*/ 3337 h 4322"/>
                  <a:gd name="T74" fmla="*/ 2963 w 3491"/>
                  <a:gd name="T75" fmla="*/ 3248 h 4322"/>
                  <a:gd name="T76" fmla="*/ 2951 w 3491"/>
                  <a:gd name="T77" fmla="*/ 3216 h 4322"/>
                  <a:gd name="T78" fmla="*/ 2934 w 3491"/>
                  <a:gd name="T79" fmla="*/ 3146 h 4322"/>
                  <a:gd name="T80" fmla="*/ 2916 w 3491"/>
                  <a:gd name="T81" fmla="*/ 3029 h 4322"/>
                  <a:gd name="T82" fmla="*/ 2912 w 3491"/>
                  <a:gd name="T83" fmla="*/ 2852 h 4322"/>
                  <a:gd name="T84" fmla="*/ 2927 w 3491"/>
                  <a:gd name="T85" fmla="*/ 2659 h 4322"/>
                  <a:gd name="T86" fmla="*/ 2954 w 3491"/>
                  <a:gd name="T87" fmla="*/ 2451 h 4322"/>
                  <a:gd name="T88" fmla="*/ 2994 w 3491"/>
                  <a:gd name="T89" fmla="*/ 2237 h 4322"/>
                  <a:gd name="T90" fmla="*/ 3072 w 3491"/>
                  <a:gd name="T91" fmla="*/ 1907 h 4322"/>
                  <a:gd name="T92" fmla="*/ 3194 w 3491"/>
                  <a:gd name="T93" fmla="*/ 1482 h 4322"/>
                  <a:gd name="T94" fmla="*/ 3318 w 3491"/>
                  <a:gd name="T95" fmla="*/ 1108 h 4322"/>
                  <a:gd name="T96" fmla="*/ 3467 w 3491"/>
                  <a:gd name="T97" fmla="*/ 705 h 4322"/>
                  <a:gd name="T98" fmla="*/ 3491 w 3491"/>
                  <a:gd name="T99" fmla="*/ 644 h 4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491" h="4322">
                    <a:moveTo>
                      <a:pt x="3491" y="644"/>
                    </a:moveTo>
                    <a:lnTo>
                      <a:pt x="3475" y="617"/>
                    </a:lnTo>
                    <a:lnTo>
                      <a:pt x="3431" y="561"/>
                    </a:lnTo>
                    <a:lnTo>
                      <a:pt x="3338" y="476"/>
                    </a:lnTo>
                    <a:lnTo>
                      <a:pt x="3180" y="365"/>
                    </a:lnTo>
                    <a:lnTo>
                      <a:pt x="3000" y="260"/>
                    </a:lnTo>
                    <a:lnTo>
                      <a:pt x="2729" y="124"/>
                    </a:lnTo>
                    <a:lnTo>
                      <a:pt x="2470" y="12"/>
                    </a:lnTo>
                    <a:lnTo>
                      <a:pt x="2441" y="0"/>
                    </a:lnTo>
                    <a:lnTo>
                      <a:pt x="2027" y="0"/>
                    </a:lnTo>
                    <a:lnTo>
                      <a:pt x="1465" y="0"/>
                    </a:lnTo>
                    <a:lnTo>
                      <a:pt x="1050" y="0"/>
                    </a:lnTo>
                    <a:lnTo>
                      <a:pt x="1023" y="12"/>
                    </a:lnTo>
                    <a:lnTo>
                      <a:pt x="764" y="124"/>
                    </a:lnTo>
                    <a:lnTo>
                      <a:pt x="491" y="260"/>
                    </a:lnTo>
                    <a:lnTo>
                      <a:pt x="311" y="365"/>
                    </a:lnTo>
                    <a:lnTo>
                      <a:pt x="153" y="476"/>
                    </a:lnTo>
                    <a:lnTo>
                      <a:pt x="61" y="561"/>
                    </a:lnTo>
                    <a:lnTo>
                      <a:pt x="16" y="617"/>
                    </a:lnTo>
                    <a:lnTo>
                      <a:pt x="0" y="644"/>
                    </a:lnTo>
                    <a:lnTo>
                      <a:pt x="23" y="700"/>
                    </a:lnTo>
                    <a:lnTo>
                      <a:pt x="162" y="1085"/>
                    </a:lnTo>
                    <a:lnTo>
                      <a:pt x="281" y="1443"/>
                    </a:lnTo>
                    <a:lnTo>
                      <a:pt x="342" y="1645"/>
                    </a:lnTo>
                    <a:lnTo>
                      <a:pt x="415" y="2467"/>
                    </a:lnTo>
                    <a:lnTo>
                      <a:pt x="342" y="4030"/>
                    </a:lnTo>
                    <a:lnTo>
                      <a:pt x="332" y="4107"/>
                    </a:lnTo>
                    <a:lnTo>
                      <a:pt x="326" y="4254"/>
                    </a:lnTo>
                    <a:lnTo>
                      <a:pt x="326" y="4322"/>
                    </a:lnTo>
                    <a:lnTo>
                      <a:pt x="1458" y="4322"/>
                    </a:lnTo>
                    <a:lnTo>
                      <a:pt x="2019" y="4322"/>
                    </a:lnTo>
                    <a:lnTo>
                      <a:pt x="3150" y="4322"/>
                    </a:lnTo>
                    <a:lnTo>
                      <a:pt x="3154" y="4251"/>
                    </a:lnTo>
                    <a:lnTo>
                      <a:pt x="3145" y="4087"/>
                    </a:lnTo>
                    <a:lnTo>
                      <a:pt x="3121" y="3910"/>
                    </a:lnTo>
                    <a:lnTo>
                      <a:pt x="3088" y="3733"/>
                    </a:lnTo>
                    <a:lnTo>
                      <a:pt x="2990" y="3337"/>
                    </a:lnTo>
                    <a:lnTo>
                      <a:pt x="2963" y="3248"/>
                    </a:lnTo>
                    <a:lnTo>
                      <a:pt x="2951" y="3216"/>
                    </a:lnTo>
                    <a:lnTo>
                      <a:pt x="2934" y="3146"/>
                    </a:lnTo>
                    <a:lnTo>
                      <a:pt x="2916" y="3029"/>
                    </a:lnTo>
                    <a:lnTo>
                      <a:pt x="2912" y="2852"/>
                    </a:lnTo>
                    <a:lnTo>
                      <a:pt x="2927" y="2659"/>
                    </a:lnTo>
                    <a:lnTo>
                      <a:pt x="2954" y="2451"/>
                    </a:lnTo>
                    <a:lnTo>
                      <a:pt x="2994" y="2237"/>
                    </a:lnTo>
                    <a:lnTo>
                      <a:pt x="3072" y="1907"/>
                    </a:lnTo>
                    <a:lnTo>
                      <a:pt x="3194" y="1482"/>
                    </a:lnTo>
                    <a:lnTo>
                      <a:pt x="3318" y="1108"/>
                    </a:lnTo>
                    <a:lnTo>
                      <a:pt x="3467" y="705"/>
                    </a:lnTo>
                    <a:lnTo>
                      <a:pt x="3491" y="644"/>
                    </a:lnTo>
                    <a:close/>
                  </a:path>
                </a:pathLst>
              </a:custGeom>
              <a:solidFill>
                <a:srgbClr val="49702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3" name="Freeform 17"/>
              <p:cNvSpPr>
                <a:spLocks/>
              </p:cNvSpPr>
              <p:nvPr/>
            </p:nvSpPr>
            <p:spPr bwMode="auto">
              <a:xfrm>
                <a:off x="2185" y="419"/>
                <a:ext cx="478" cy="556"/>
              </a:xfrm>
              <a:custGeom>
                <a:avLst/>
                <a:gdLst>
                  <a:gd name="T0" fmla="*/ 1380 w 1433"/>
                  <a:gd name="T1" fmla="*/ 743 h 1667"/>
                  <a:gd name="T2" fmla="*/ 1335 w 1433"/>
                  <a:gd name="T3" fmla="*/ 749 h 1667"/>
                  <a:gd name="T4" fmla="*/ 1334 w 1433"/>
                  <a:gd name="T5" fmla="*/ 597 h 1667"/>
                  <a:gd name="T6" fmla="*/ 1298 w 1433"/>
                  <a:gd name="T7" fmla="*/ 413 h 1667"/>
                  <a:gd name="T8" fmla="*/ 1246 w 1433"/>
                  <a:gd name="T9" fmla="*/ 289 h 1667"/>
                  <a:gd name="T10" fmla="*/ 1175 w 1433"/>
                  <a:gd name="T11" fmla="*/ 188 h 1667"/>
                  <a:gd name="T12" fmla="*/ 1012 w 1433"/>
                  <a:gd name="T13" fmla="*/ 63 h 1667"/>
                  <a:gd name="T14" fmla="*/ 781 w 1433"/>
                  <a:gd name="T15" fmla="*/ 1 h 1667"/>
                  <a:gd name="T16" fmla="*/ 654 w 1433"/>
                  <a:gd name="T17" fmla="*/ 1 h 1667"/>
                  <a:gd name="T18" fmla="*/ 422 w 1433"/>
                  <a:gd name="T19" fmla="*/ 63 h 1667"/>
                  <a:gd name="T20" fmla="*/ 259 w 1433"/>
                  <a:gd name="T21" fmla="*/ 188 h 1667"/>
                  <a:gd name="T22" fmla="*/ 187 w 1433"/>
                  <a:gd name="T23" fmla="*/ 289 h 1667"/>
                  <a:gd name="T24" fmla="*/ 135 w 1433"/>
                  <a:gd name="T25" fmla="*/ 413 h 1667"/>
                  <a:gd name="T26" fmla="*/ 101 w 1433"/>
                  <a:gd name="T27" fmla="*/ 597 h 1667"/>
                  <a:gd name="T28" fmla="*/ 98 w 1433"/>
                  <a:gd name="T29" fmla="*/ 749 h 1667"/>
                  <a:gd name="T30" fmla="*/ 53 w 1433"/>
                  <a:gd name="T31" fmla="*/ 743 h 1667"/>
                  <a:gd name="T32" fmla="*/ 33 w 1433"/>
                  <a:gd name="T33" fmla="*/ 753 h 1667"/>
                  <a:gd name="T34" fmla="*/ 4 w 1433"/>
                  <a:gd name="T35" fmla="*/ 802 h 1667"/>
                  <a:gd name="T36" fmla="*/ 17 w 1433"/>
                  <a:gd name="T37" fmla="*/ 926 h 1667"/>
                  <a:gd name="T38" fmla="*/ 46 w 1433"/>
                  <a:gd name="T39" fmla="*/ 983 h 1667"/>
                  <a:gd name="T40" fmla="*/ 109 w 1433"/>
                  <a:gd name="T41" fmla="*/ 1057 h 1667"/>
                  <a:gd name="T42" fmla="*/ 163 w 1433"/>
                  <a:gd name="T43" fmla="*/ 1081 h 1667"/>
                  <a:gd name="T44" fmla="*/ 229 w 1433"/>
                  <a:gd name="T45" fmla="*/ 1254 h 1667"/>
                  <a:gd name="T46" fmla="*/ 350 w 1433"/>
                  <a:gd name="T47" fmla="*/ 1453 h 1667"/>
                  <a:gd name="T48" fmla="*/ 500 w 1433"/>
                  <a:gd name="T49" fmla="*/ 1597 h 1667"/>
                  <a:gd name="T50" fmla="*/ 671 w 1433"/>
                  <a:gd name="T51" fmla="*/ 1666 h 1667"/>
                  <a:gd name="T52" fmla="*/ 762 w 1433"/>
                  <a:gd name="T53" fmla="*/ 1666 h 1667"/>
                  <a:gd name="T54" fmla="*/ 933 w 1433"/>
                  <a:gd name="T55" fmla="*/ 1597 h 1667"/>
                  <a:gd name="T56" fmla="*/ 1084 w 1433"/>
                  <a:gd name="T57" fmla="*/ 1453 h 1667"/>
                  <a:gd name="T58" fmla="*/ 1204 w 1433"/>
                  <a:gd name="T59" fmla="*/ 1254 h 1667"/>
                  <a:gd name="T60" fmla="*/ 1270 w 1433"/>
                  <a:gd name="T61" fmla="*/ 1081 h 1667"/>
                  <a:gd name="T62" fmla="*/ 1321 w 1433"/>
                  <a:gd name="T63" fmla="*/ 1057 h 1667"/>
                  <a:gd name="T64" fmla="*/ 1387 w 1433"/>
                  <a:gd name="T65" fmla="*/ 983 h 1667"/>
                  <a:gd name="T66" fmla="*/ 1417 w 1433"/>
                  <a:gd name="T67" fmla="*/ 926 h 1667"/>
                  <a:gd name="T68" fmla="*/ 1430 w 1433"/>
                  <a:gd name="T69" fmla="*/ 802 h 1667"/>
                  <a:gd name="T70" fmla="*/ 1401 w 1433"/>
                  <a:gd name="T71" fmla="*/ 753 h 1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433" h="1667">
                    <a:moveTo>
                      <a:pt x="1393" y="749"/>
                    </a:moveTo>
                    <a:lnTo>
                      <a:pt x="1380" y="743"/>
                    </a:lnTo>
                    <a:lnTo>
                      <a:pt x="1348" y="743"/>
                    </a:lnTo>
                    <a:lnTo>
                      <a:pt x="1335" y="749"/>
                    </a:lnTo>
                    <a:lnTo>
                      <a:pt x="1335" y="682"/>
                    </a:lnTo>
                    <a:lnTo>
                      <a:pt x="1334" y="597"/>
                    </a:lnTo>
                    <a:lnTo>
                      <a:pt x="1316" y="484"/>
                    </a:lnTo>
                    <a:lnTo>
                      <a:pt x="1298" y="413"/>
                    </a:lnTo>
                    <a:lnTo>
                      <a:pt x="1275" y="348"/>
                    </a:lnTo>
                    <a:lnTo>
                      <a:pt x="1246" y="289"/>
                    </a:lnTo>
                    <a:lnTo>
                      <a:pt x="1213" y="236"/>
                    </a:lnTo>
                    <a:lnTo>
                      <a:pt x="1175" y="188"/>
                    </a:lnTo>
                    <a:lnTo>
                      <a:pt x="1110" y="127"/>
                    </a:lnTo>
                    <a:lnTo>
                      <a:pt x="1012" y="63"/>
                    </a:lnTo>
                    <a:lnTo>
                      <a:pt x="902" y="21"/>
                    </a:lnTo>
                    <a:lnTo>
                      <a:pt x="781" y="1"/>
                    </a:lnTo>
                    <a:lnTo>
                      <a:pt x="717" y="0"/>
                    </a:lnTo>
                    <a:lnTo>
                      <a:pt x="654" y="1"/>
                    </a:lnTo>
                    <a:lnTo>
                      <a:pt x="533" y="21"/>
                    </a:lnTo>
                    <a:lnTo>
                      <a:pt x="422" y="63"/>
                    </a:lnTo>
                    <a:lnTo>
                      <a:pt x="323" y="127"/>
                    </a:lnTo>
                    <a:lnTo>
                      <a:pt x="259" y="188"/>
                    </a:lnTo>
                    <a:lnTo>
                      <a:pt x="220" y="236"/>
                    </a:lnTo>
                    <a:lnTo>
                      <a:pt x="187" y="289"/>
                    </a:lnTo>
                    <a:lnTo>
                      <a:pt x="158" y="348"/>
                    </a:lnTo>
                    <a:lnTo>
                      <a:pt x="135" y="413"/>
                    </a:lnTo>
                    <a:lnTo>
                      <a:pt x="118" y="484"/>
                    </a:lnTo>
                    <a:lnTo>
                      <a:pt x="101" y="597"/>
                    </a:lnTo>
                    <a:lnTo>
                      <a:pt x="98" y="682"/>
                    </a:lnTo>
                    <a:lnTo>
                      <a:pt x="98" y="749"/>
                    </a:lnTo>
                    <a:lnTo>
                      <a:pt x="81" y="743"/>
                    </a:lnTo>
                    <a:lnTo>
                      <a:pt x="53" y="743"/>
                    </a:lnTo>
                    <a:lnTo>
                      <a:pt x="42" y="749"/>
                    </a:lnTo>
                    <a:lnTo>
                      <a:pt x="33" y="753"/>
                    </a:lnTo>
                    <a:lnTo>
                      <a:pt x="19" y="769"/>
                    </a:lnTo>
                    <a:lnTo>
                      <a:pt x="4" y="802"/>
                    </a:lnTo>
                    <a:lnTo>
                      <a:pt x="0" y="860"/>
                    </a:lnTo>
                    <a:lnTo>
                      <a:pt x="17" y="926"/>
                    </a:lnTo>
                    <a:lnTo>
                      <a:pt x="33" y="960"/>
                    </a:lnTo>
                    <a:lnTo>
                      <a:pt x="46" y="983"/>
                    </a:lnTo>
                    <a:lnTo>
                      <a:pt x="76" y="1025"/>
                    </a:lnTo>
                    <a:lnTo>
                      <a:pt x="109" y="1057"/>
                    </a:lnTo>
                    <a:lnTo>
                      <a:pt x="145" y="1077"/>
                    </a:lnTo>
                    <a:lnTo>
                      <a:pt x="163" y="1081"/>
                    </a:lnTo>
                    <a:lnTo>
                      <a:pt x="183" y="1140"/>
                    </a:lnTo>
                    <a:lnTo>
                      <a:pt x="229" y="1254"/>
                    </a:lnTo>
                    <a:lnTo>
                      <a:pt x="285" y="1359"/>
                    </a:lnTo>
                    <a:lnTo>
                      <a:pt x="350" y="1453"/>
                    </a:lnTo>
                    <a:lnTo>
                      <a:pt x="422" y="1532"/>
                    </a:lnTo>
                    <a:lnTo>
                      <a:pt x="500" y="1597"/>
                    </a:lnTo>
                    <a:lnTo>
                      <a:pt x="583" y="1641"/>
                    </a:lnTo>
                    <a:lnTo>
                      <a:pt x="671" y="1666"/>
                    </a:lnTo>
                    <a:lnTo>
                      <a:pt x="717" y="1667"/>
                    </a:lnTo>
                    <a:lnTo>
                      <a:pt x="762" y="1666"/>
                    </a:lnTo>
                    <a:lnTo>
                      <a:pt x="850" y="1641"/>
                    </a:lnTo>
                    <a:lnTo>
                      <a:pt x="933" y="1597"/>
                    </a:lnTo>
                    <a:lnTo>
                      <a:pt x="1012" y="1532"/>
                    </a:lnTo>
                    <a:lnTo>
                      <a:pt x="1084" y="1453"/>
                    </a:lnTo>
                    <a:lnTo>
                      <a:pt x="1148" y="1359"/>
                    </a:lnTo>
                    <a:lnTo>
                      <a:pt x="1204" y="1254"/>
                    </a:lnTo>
                    <a:lnTo>
                      <a:pt x="1251" y="1140"/>
                    </a:lnTo>
                    <a:lnTo>
                      <a:pt x="1270" y="1081"/>
                    </a:lnTo>
                    <a:lnTo>
                      <a:pt x="1286" y="1077"/>
                    </a:lnTo>
                    <a:lnTo>
                      <a:pt x="1321" y="1057"/>
                    </a:lnTo>
                    <a:lnTo>
                      <a:pt x="1355" y="1025"/>
                    </a:lnTo>
                    <a:lnTo>
                      <a:pt x="1387" y="983"/>
                    </a:lnTo>
                    <a:lnTo>
                      <a:pt x="1400" y="960"/>
                    </a:lnTo>
                    <a:lnTo>
                      <a:pt x="1417" y="926"/>
                    </a:lnTo>
                    <a:lnTo>
                      <a:pt x="1433" y="860"/>
                    </a:lnTo>
                    <a:lnTo>
                      <a:pt x="1430" y="802"/>
                    </a:lnTo>
                    <a:lnTo>
                      <a:pt x="1416" y="769"/>
                    </a:lnTo>
                    <a:lnTo>
                      <a:pt x="1401" y="753"/>
                    </a:lnTo>
                    <a:lnTo>
                      <a:pt x="1393" y="749"/>
                    </a:lnTo>
                    <a:close/>
                  </a:path>
                </a:pathLst>
              </a:custGeom>
              <a:solidFill>
                <a:srgbClr val="FDCC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4" name="Freeform 18"/>
              <p:cNvSpPr>
                <a:spLocks/>
              </p:cNvSpPr>
              <p:nvPr/>
            </p:nvSpPr>
            <p:spPr bwMode="auto">
              <a:xfrm>
                <a:off x="2180" y="354"/>
                <a:ext cx="494" cy="220"/>
              </a:xfrm>
              <a:custGeom>
                <a:avLst/>
                <a:gdLst>
                  <a:gd name="T0" fmla="*/ 1435 w 1482"/>
                  <a:gd name="T1" fmla="*/ 275 h 660"/>
                  <a:gd name="T2" fmla="*/ 1391 w 1482"/>
                  <a:gd name="T3" fmla="*/ 213 h 660"/>
                  <a:gd name="T4" fmla="*/ 1344 w 1482"/>
                  <a:gd name="T5" fmla="*/ 179 h 660"/>
                  <a:gd name="T6" fmla="*/ 1270 w 1482"/>
                  <a:gd name="T7" fmla="*/ 147 h 660"/>
                  <a:gd name="T8" fmla="*/ 1010 w 1482"/>
                  <a:gd name="T9" fmla="*/ 58 h 660"/>
                  <a:gd name="T10" fmla="*/ 841 w 1482"/>
                  <a:gd name="T11" fmla="*/ 12 h 660"/>
                  <a:gd name="T12" fmla="*/ 740 w 1482"/>
                  <a:gd name="T13" fmla="*/ 0 h 660"/>
                  <a:gd name="T14" fmla="*/ 725 w 1482"/>
                  <a:gd name="T15" fmla="*/ 0 h 660"/>
                  <a:gd name="T16" fmla="*/ 624 w 1482"/>
                  <a:gd name="T17" fmla="*/ 9 h 660"/>
                  <a:gd name="T18" fmla="*/ 457 w 1482"/>
                  <a:gd name="T19" fmla="*/ 58 h 660"/>
                  <a:gd name="T20" fmla="*/ 196 w 1482"/>
                  <a:gd name="T21" fmla="*/ 147 h 660"/>
                  <a:gd name="T22" fmla="*/ 123 w 1482"/>
                  <a:gd name="T23" fmla="*/ 179 h 660"/>
                  <a:gd name="T24" fmla="*/ 39 w 1482"/>
                  <a:gd name="T25" fmla="*/ 262 h 660"/>
                  <a:gd name="T26" fmla="*/ 13 w 1482"/>
                  <a:gd name="T27" fmla="*/ 330 h 660"/>
                  <a:gd name="T28" fmla="*/ 0 w 1482"/>
                  <a:gd name="T29" fmla="*/ 439 h 660"/>
                  <a:gd name="T30" fmla="*/ 7 w 1482"/>
                  <a:gd name="T31" fmla="*/ 516 h 660"/>
                  <a:gd name="T32" fmla="*/ 48 w 1482"/>
                  <a:gd name="T33" fmla="*/ 613 h 660"/>
                  <a:gd name="T34" fmla="*/ 72 w 1482"/>
                  <a:gd name="T35" fmla="*/ 647 h 660"/>
                  <a:gd name="T36" fmla="*/ 107 w 1482"/>
                  <a:gd name="T37" fmla="*/ 660 h 660"/>
                  <a:gd name="T38" fmla="*/ 138 w 1482"/>
                  <a:gd name="T39" fmla="*/ 651 h 660"/>
                  <a:gd name="T40" fmla="*/ 236 w 1482"/>
                  <a:gd name="T41" fmla="*/ 626 h 660"/>
                  <a:gd name="T42" fmla="*/ 334 w 1482"/>
                  <a:gd name="T43" fmla="*/ 595 h 660"/>
                  <a:gd name="T44" fmla="*/ 562 w 1482"/>
                  <a:gd name="T45" fmla="*/ 521 h 660"/>
                  <a:gd name="T46" fmla="*/ 674 w 1482"/>
                  <a:gd name="T47" fmla="*/ 501 h 660"/>
                  <a:gd name="T48" fmla="*/ 725 w 1482"/>
                  <a:gd name="T49" fmla="*/ 504 h 660"/>
                  <a:gd name="T50" fmla="*/ 740 w 1482"/>
                  <a:gd name="T51" fmla="*/ 521 h 660"/>
                  <a:gd name="T52" fmla="*/ 758 w 1482"/>
                  <a:gd name="T53" fmla="*/ 508 h 660"/>
                  <a:gd name="T54" fmla="*/ 802 w 1482"/>
                  <a:gd name="T55" fmla="*/ 501 h 660"/>
                  <a:gd name="T56" fmla="*/ 920 w 1482"/>
                  <a:gd name="T57" fmla="*/ 521 h 660"/>
                  <a:gd name="T58" fmla="*/ 1092 w 1482"/>
                  <a:gd name="T59" fmla="*/ 572 h 660"/>
                  <a:gd name="T60" fmla="*/ 1197 w 1482"/>
                  <a:gd name="T61" fmla="*/ 611 h 660"/>
                  <a:gd name="T62" fmla="*/ 1295 w 1482"/>
                  <a:gd name="T63" fmla="*/ 635 h 660"/>
                  <a:gd name="T64" fmla="*/ 1350 w 1482"/>
                  <a:gd name="T65" fmla="*/ 657 h 660"/>
                  <a:gd name="T66" fmla="*/ 1375 w 1482"/>
                  <a:gd name="T67" fmla="*/ 660 h 660"/>
                  <a:gd name="T68" fmla="*/ 1409 w 1482"/>
                  <a:gd name="T69" fmla="*/ 647 h 660"/>
                  <a:gd name="T70" fmla="*/ 1433 w 1482"/>
                  <a:gd name="T71" fmla="*/ 613 h 660"/>
                  <a:gd name="T72" fmla="*/ 1475 w 1482"/>
                  <a:gd name="T73" fmla="*/ 518 h 660"/>
                  <a:gd name="T74" fmla="*/ 1482 w 1482"/>
                  <a:gd name="T75" fmla="*/ 439 h 660"/>
                  <a:gd name="T76" fmla="*/ 1440 w 1482"/>
                  <a:gd name="T77" fmla="*/ 292 h 6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482" h="660">
                    <a:moveTo>
                      <a:pt x="1440" y="292"/>
                    </a:moveTo>
                    <a:lnTo>
                      <a:pt x="1435" y="275"/>
                    </a:lnTo>
                    <a:lnTo>
                      <a:pt x="1416" y="242"/>
                    </a:lnTo>
                    <a:lnTo>
                      <a:pt x="1391" y="213"/>
                    </a:lnTo>
                    <a:lnTo>
                      <a:pt x="1361" y="189"/>
                    </a:lnTo>
                    <a:lnTo>
                      <a:pt x="1344" y="179"/>
                    </a:lnTo>
                    <a:lnTo>
                      <a:pt x="1306" y="158"/>
                    </a:lnTo>
                    <a:lnTo>
                      <a:pt x="1270" y="147"/>
                    </a:lnTo>
                    <a:lnTo>
                      <a:pt x="1144" y="102"/>
                    </a:lnTo>
                    <a:lnTo>
                      <a:pt x="1010" y="58"/>
                    </a:lnTo>
                    <a:lnTo>
                      <a:pt x="942" y="37"/>
                    </a:lnTo>
                    <a:lnTo>
                      <a:pt x="841" y="12"/>
                    </a:lnTo>
                    <a:lnTo>
                      <a:pt x="775" y="1"/>
                    </a:lnTo>
                    <a:lnTo>
                      <a:pt x="740" y="0"/>
                    </a:lnTo>
                    <a:lnTo>
                      <a:pt x="733" y="0"/>
                    </a:lnTo>
                    <a:lnTo>
                      <a:pt x="725" y="0"/>
                    </a:lnTo>
                    <a:lnTo>
                      <a:pt x="691" y="1"/>
                    </a:lnTo>
                    <a:lnTo>
                      <a:pt x="624" y="9"/>
                    </a:lnTo>
                    <a:lnTo>
                      <a:pt x="523" y="33"/>
                    </a:lnTo>
                    <a:lnTo>
                      <a:pt x="457" y="58"/>
                    </a:lnTo>
                    <a:lnTo>
                      <a:pt x="326" y="98"/>
                    </a:lnTo>
                    <a:lnTo>
                      <a:pt x="196" y="147"/>
                    </a:lnTo>
                    <a:lnTo>
                      <a:pt x="159" y="158"/>
                    </a:lnTo>
                    <a:lnTo>
                      <a:pt x="123" y="179"/>
                    </a:lnTo>
                    <a:lnTo>
                      <a:pt x="88" y="204"/>
                    </a:lnTo>
                    <a:lnTo>
                      <a:pt x="39" y="262"/>
                    </a:lnTo>
                    <a:lnTo>
                      <a:pt x="25" y="292"/>
                    </a:lnTo>
                    <a:lnTo>
                      <a:pt x="13" y="330"/>
                    </a:lnTo>
                    <a:lnTo>
                      <a:pt x="2" y="403"/>
                    </a:lnTo>
                    <a:lnTo>
                      <a:pt x="0" y="439"/>
                    </a:lnTo>
                    <a:lnTo>
                      <a:pt x="0" y="464"/>
                    </a:lnTo>
                    <a:lnTo>
                      <a:pt x="7" y="516"/>
                    </a:lnTo>
                    <a:lnTo>
                      <a:pt x="23" y="566"/>
                    </a:lnTo>
                    <a:lnTo>
                      <a:pt x="48" y="613"/>
                    </a:lnTo>
                    <a:lnTo>
                      <a:pt x="65" y="635"/>
                    </a:lnTo>
                    <a:lnTo>
                      <a:pt x="72" y="647"/>
                    </a:lnTo>
                    <a:lnTo>
                      <a:pt x="94" y="658"/>
                    </a:lnTo>
                    <a:lnTo>
                      <a:pt x="107" y="660"/>
                    </a:lnTo>
                    <a:lnTo>
                      <a:pt x="123" y="655"/>
                    </a:lnTo>
                    <a:lnTo>
                      <a:pt x="138" y="651"/>
                    </a:lnTo>
                    <a:lnTo>
                      <a:pt x="187" y="635"/>
                    </a:lnTo>
                    <a:lnTo>
                      <a:pt x="236" y="626"/>
                    </a:lnTo>
                    <a:lnTo>
                      <a:pt x="285" y="611"/>
                    </a:lnTo>
                    <a:lnTo>
                      <a:pt x="334" y="595"/>
                    </a:lnTo>
                    <a:lnTo>
                      <a:pt x="448" y="557"/>
                    </a:lnTo>
                    <a:lnTo>
                      <a:pt x="562" y="521"/>
                    </a:lnTo>
                    <a:lnTo>
                      <a:pt x="598" y="510"/>
                    </a:lnTo>
                    <a:lnTo>
                      <a:pt x="674" y="501"/>
                    </a:lnTo>
                    <a:lnTo>
                      <a:pt x="716" y="504"/>
                    </a:lnTo>
                    <a:lnTo>
                      <a:pt x="725" y="504"/>
                    </a:lnTo>
                    <a:lnTo>
                      <a:pt x="733" y="513"/>
                    </a:lnTo>
                    <a:lnTo>
                      <a:pt x="740" y="521"/>
                    </a:lnTo>
                    <a:lnTo>
                      <a:pt x="749" y="513"/>
                    </a:lnTo>
                    <a:lnTo>
                      <a:pt x="758" y="508"/>
                    </a:lnTo>
                    <a:lnTo>
                      <a:pt x="765" y="504"/>
                    </a:lnTo>
                    <a:lnTo>
                      <a:pt x="802" y="501"/>
                    </a:lnTo>
                    <a:lnTo>
                      <a:pt x="883" y="510"/>
                    </a:lnTo>
                    <a:lnTo>
                      <a:pt x="920" y="521"/>
                    </a:lnTo>
                    <a:lnTo>
                      <a:pt x="977" y="539"/>
                    </a:lnTo>
                    <a:lnTo>
                      <a:pt x="1092" y="572"/>
                    </a:lnTo>
                    <a:lnTo>
                      <a:pt x="1148" y="595"/>
                    </a:lnTo>
                    <a:lnTo>
                      <a:pt x="1197" y="611"/>
                    </a:lnTo>
                    <a:lnTo>
                      <a:pt x="1246" y="626"/>
                    </a:lnTo>
                    <a:lnTo>
                      <a:pt x="1295" y="635"/>
                    </a:lnTo>
                    <a:lnTo>
                      <a:pt x="1344" y="651"/>
                    </a:lnTo>
                    <a:lnTo>
                      <a:pt x="1350" y="657"/>
                    </a:lnTo>
                    <a:lnTo>
                      <a:pt x="1364" y="660"/>
                    </a:lnTo>
                    <a:lnTo>
                      <a:pt x="1375" y="660"/>
                    </a:lnTo>
                    <a:lnTo>
                      <a:pt x="1388" y="658"/>
                    </a:lnTo>
                    <a:lnTo>
                      <a:pt x="1409" y="647"/>
                    </a:lnTo>
                    <a:lnTo>
                      <a:pt x="1416" y="635"/>
                    </a:lnTo>
                    <a:lnTo>
                      <a:pt x="1433" y="613"/>
                    </a:lnTo>
                    <a:lnTo>
                      <a:pt x="1459" y="567"/>
                    </a:lnTo>
                    <a:lnTo>
                      <a:pt x="1475" y="518"/>
                    </a:lnTo>
                    <a:lnTo>
                      <a:pt x="1481" y="467"/>
                    </a:lnTo>
                    <a:lnTo>
                      <a:pt x="1482" y="439"/>
                    </a:lnTo>
                    <a:lnTo>
                      <a:pt x="1462" y="366"/>
                    </a:lnTo>
                    <a:lnTo>
                      <a:pt x="1440" y="292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5" name="Freeform 19"/>
              <p:cNvSpPr>
                <a:spLocks/>
              </p:cNvSpPr>
              <p:nvPr/>
            </p:nvSpPr>
            <p:spPr bwMode="auto">
              <a:xfrm>
                <a:off x="2207" y="487"/>
                <a:ext cx="434" cy="128"/>
              </a:xfrm>
              <a:custGeom>
                <a:avLst/>
                <a:gdLst>
                  <a:gd name="T0" fmla="*/ 1302 w 1302"/>
                  <a:gd name="T1" fmla="*/ 261 h 383"/>
                  <a:gd name="T2" fmla="*/ 1301 w 1302"/>
                  <a:gd name="T3" fmla="*/ 253 h 383"/>
                  <a:gd name="T4" fmla="*/ 1289 w 1302"/>
                  <a:gd name="T5" fmla="*/ 235 h 383"/>
                  <a:gd name="T6" fmla="*/ 1278 w 1302"/>
                  <a:gd name="T7" fmla="*/ 227 h 383"/>
                  <a:gd name="T8" fmla="*/ 1209 w 1302"/>
                  <a:gd name="T9" fmla="*/ 187 h 383"/>
                  <a:gd name="T10" fmla="*/ 1085 w 1302"/>
                  <a:gd name="T11" fmla="*/ 121 h 383"/>
                  <a:gd name="T12" fmla="*/ 975 w 1302"/>
                  <a:gd name="T13" fmla="*/ 73 h 383"/>
                  <a:gd name="T14" fmla="*/ 882 w 1302"/>
                  <a:gd name="T15" fmla="*/ 40 h 383"/>
                  <a:gd name="T16" fmla="*/ 769 w 1302"/>
                  <a:gd name="T17" fmla="*/ 10 h 383"/>
                  <a:gd name="T18" fmla="*/ 674 w 1302"/>
                  <a:gd name="T19" fmla="*/ 0 h 383"/>
                  <a:gd name="T20" fmla="*/ 651 w 1302"/>
                  <a:gd name="T21" fmla="*/ 0 h 383"/>
                  <a:gd name="T22" fmla="*/ 628 w 1302"/>
                  <a:gd name="T23" fmla="*/ 3 h 383"/>
                  <a:gd name="T24" fmla="*/ 532 w 1302"/>
                  <a:gd name="T25" fmla="*/ 14 h 383"/>
                  <a:gd name="T26" fmla="*/ 419 w 1302"/>
                  <a:gd name="T27" fmla="*/ 43 h 383"/>
                  <a:gd name="T28" fmla="*/ 326 w 1302"/>
                  <a:gd name="T29" fmla="*/ 75 h 383"/>
                  <a:gd name="T30" fmla="*/ 218 w 1302"/>
                  <a:gd name="T31" fmla="*/ 122 h 383"/>
                  <a:gd name="T32" fmla="*/ 92 w 1302"/>
                  <a:gd name="T33" fmla="*/ 187 h 383"/>
                  <a:gd name="T34" fmla="*/ 25 w 1302"/>
                  <a:gd name="T35" fmla="*/ 227 h 383"/>
                  <a:gd name="T36" fmla="*/ 12 w 1302"/>
                  <a:gd name="T37" fmla="*/ 240 h 383"/>
                  <a:gd name="T38" fmla="*/ 0 w 1302"/>
                  <a:gd name="T39" fmla="*/ 261 h 383"/>
                  <a:gd name="T40" fmla="*/ 0 w 1302"/>
                  <a:gd name="T41" fmla="*/ 285 h 383"/>
                  <a:gd name="T42" fmla="*/ 0 w 1302"/>
                  <a:gd name="T43" fmla="*/ 383 h 383"/>
                  <a:gd name="T44" fmla="*/ 59 w 1302"/>
                  <a:gd name="T45" fmla="*/ 364 h 383"/>
                  <a:gd name="T46" fmla="*/ 172 w 1302"/>
                  <a:gd name="T47" fmla="*/ 314 h 383"/>
                  <a:gd name="T48" fmla="*/ 281 w 1302"/>
                  <a:gd name="T49" fmla="*/ 253 h 383"/>
                  <a:gd name="T50" fmla="*/ 391 w 1302"/>
                  <a:gd name="T51" fmla="*/ 199 h 383"/>
                  <a:gd name="T52" fmla="*/ 447 w 1302"/>
                  <a:gd name="T53" fmla="*/ 178 h 383"/>
                  <a:gd name="T54" fmla="*/ 509 w 1302"/>
                  <a:gd name="T55" fmla="*/ 158 h 383"/>
                  <a:gd name="T56" fmla="*/ 569 w 1302"/>
                  <a:gd name="T57" fmla="*/ 138 h 383"/>
                  <a:gd name="T58" fmla="*/ 607 w 1302"/>
                  <a:gd name="T59" fmla="*/ 127 h 383"/>
                  <a:gd name="T60" fmla="*/ 643 w 1302"/>
                  <a:gd name="T61" fmla="*/ 114 h 383"/>
                  <a:gd name="T62" fmla="*/ 716 w 1302"/>
                  <a:gd name="T63" fmla="*/ 138 h 383"/>
                  <a:gd name="T64" fmla="*/ 776 w 1302"/>
                  <a:gd name="T65" fmla="*/ 158 h 383"/>
                  <a:gd name="T66" fmla="*/ 838 w 1302"/>
                  <a:gd name="T67" fmla="*/ 178 h 383"/>
                  <a:gd name="T68" fmla="*/ 895 w 1302"/>
                  <a:gd name="T69" fmla="*/ 199 h 383"/>
                  <a:gd name="T70" fmla="*/ 1004 w 1302"/>
                  <a:gd name="T71" fmla="*/ 253 h 383"/>
                  <a:gd name="T72" fmla="*/ 1113 w 1302"/>
                  <a:gd name="T73" fmla="*/ 314 h 383"/>
                  <a:gd name="T74" fmla="*/ 1226 w 1302"/>
                  <a:gd name="T75" fmla="*/ 364 h 383"/>
                  <a:gd name="T76" fmla="*/ 1286 w 1302"/>
                  <a:gd name="T77" fmla="*/ 383 h 383"/>
                  <a:gd name="T78" fmla="*/ 1286 w 1302"/>
                  <a:gd name="T79" fmla="*/ 285 h 383"/>
                  <a:gd name="T80" fmla="*/ 1296 w 1302"/>
                  <a:gd name="T81" fmla="*/ 278 h 383"/>
                  <a:gd name="T82" fmla="*/ 1302 w 1302"/>
                  <a:gd name="T83" fmla="*/ 266 h 383"/>
                  <a:gd name="T84" fmla="*/ 1302 w 1302"/>
                  <a:gd name="T85" fmla="*/ 261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02" h="383">
                    <a:moveTo>
                      <a:pt x="1302" y="261"/>
                    </a:moveTo>
                    <a:lnTo>
                      <a:pt x="1301" y="253"/>
                    </a:lnTo>
                    <a:lnTo>
                      <a:pt x="1289" y="235"/>
                    </a:lnTo>
                    <a:lnTo>
                      <a:pt x="1278" y="227"/>
                    </a:lnTo>
                    <a:lnTo>
                      <a:pt x="1209" y="187"/>
                    </a:lnTo>
                    <a:lnTo>
                      <a:pt x="1085" y="121"/>
                    </a:lnTo>
                    <a:lnTo>
                      <a:pt x="975" y="73"/>
                    </a:lnTo>
                    <a:lnTo>
                      <a:pt x="882" y="40"/>
                    </a:lnTo>
                    <a:lnTo>
                      <a:pt x="769" y="10"/>
                    </a:lnTo>
                    <a:lnTo>
                      <a:pt x="674" y="0"/>
                    </a:lnTo>
                    <a:lnTo>
                      <a:pt x="651" y="0"/>
                    </a:lnTo>
                    <a:lnTo>
                      <a:pt x="628" y="3"/>
                    </a:lnTo>
                    <a:lnTo>
                      <a:pt x="532" y="14"/>
                    </a:lnTo>
                    <a:lnTo>
                      <a:pt x="419" y="43"/>
                    </a:lnTo>
                    <a:lnTo>
                      <a:pt x="326" y="75"/>
                    </a:lnTo>
                    <a:lnTo>
                      <a:pt x="218" y="122"/>
                    </a:lnTo>
                    <a:lnTo>
                      <a:pt x="92" y="187"/>
                    </a:lnTo>
                    <a:lnTo>
                      <a:pt x="25" y="227"/>
                    </a:lnTo>
                    <a:lnTo>
                      <a:pt x="12" y="240"/>
                    </a:lnTo>
                    <a:lnTo>
                      <a:pt x="0" y="261"/>
                    </a:lnTo>
                    <a:lnTo>
                      <a:pt x="0" y="285"/>
                    </a:lnTo>
                    <a:lnTo>
                      <a:pt x="0" y="383"/>
                    </a:lnTo>
                    <a:lnTo>
                      <a:pt x="59" y="364"/>
                    </a:lnTo>
                    <a:lnTo>
                      <a:pt x="172" y="314"/>
                    </a:lnTo>
                    <a:lnTo>
                      <a:pt x="281" y="253"/>
                    </a:lnTo>
                    <a:lnTo>
                      <a:pt x="391" y="199"/>
                    </a:lnTo>
                    <a:lnTo>
                      <a:pt x="447" y="178"/>
                    </a:lnTo>
                    <a:lnTo>
                      <a:pt x="509" y="158"/>
                    </a:lnTo>
                    <a:lnTo>
                      <a:pt x="569" y="138"/>
                    </a:lnTo>
                    <a:lnTo>
                      <a:pt x="607" y="127"/>
                    </a:lnTo>
                    <a:lnTo>
                      <a:pt x="643" y="114"/>
                    </a:lnTo>
                    <a:lnTo>
                      <a:pt x="716" y="138"/>
                    </a:lnTo>
                    <a:lnTo>
                      <a:pt x="776" y="158"/>
                    </a:lnTo>
                    <a:lnTo>
                      <a:pt x="838" y="178"/>
                    </a:lnTo>
                    <a:lnTo>
                      <a:pt x="895" y="199"/>
                    </a:lnTo>
                    <a:lnTo>
                      <a:pt x="1004" y="253"/>
                    </a:lnTo>
                    <a:lnTo>
                      <a:pt x="1113" y="314"/>
                    </a:lnTo>
                    <a:lnTo>
                      <a:pt x="1226" y="364"/>
                    </a:lnTo>
                    <a:lnTo>
                      <a:pt x="1286" y="383"/>
                    </a:lnTo>
                    <a:lnTo>
                      <a:pt x="1286" y="285"/>
                    </a:lnTo>
                    <a:lnTo>
                      <a:pt x="1296" y="278"/>
                    </a:lnTo>
                    <a:lnTo>
                      <a:pt x="1302" y="266"/>
                    </a:lnTo>
                    <a:lnTo>
                      <a:pt x="1302" y="261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6" name="Freeform 20"/>
              <p:cNvSpPr>
                <a:spLocks/>
              </p:cNvSpPr>
              <p:nvPr/>
            </p:nvSpPr>
            <p:spPr bwMode="auto">
              <a:xfrm>
                <a:off x="2185" y="525"/>
                <a:ext cx="478" cy="138"/>
              </a:xfrm>
              <a:custGeom>
                <a:avLst/>
                <a:gdLst>
                  <a:gd name="T0" fmla="*/ 1434 w 1434"/>
                  <a:gd name="T1" fmla="*/ 374 h 414"/>
                  <a:gd name="T2" fmla="*/ 1434 w 1434"/>
                  <a:gd name="T3" fmla="*/ 386 h 414"/>
                  <a:gd name="T4" fmla="*/ 1425 w 1434"/>
                  <a:gd name="T5" fmla="*/ 399 h 414"/>
                  <a:gd name="T6" fmla="*/ 1420 w 1434"/>
                  <a:gd name="T7" fmla="*/ 404 h 414"/>
                  <a:gd name="T8" fmla="*/ 1405 w 1434"/>
                  <a:gd name="T9" fmla="*/ 414 h 414"/>
                  <a:gd name="T10" fmla="*/ 1394 w 1434"/>
                  <a:gd name="T11" fmla="*/ 414 h 414"/>
                  <a:gd name="T12" fmla="*/ 1378 w 1434"/>
                  <a:gd name="T13" fmla="*/ 413 h 414"/>
                  <a:gd name="T14" fmla="*/ 1320 w 1434"/>
                  <a:gd name="T15" fmla="*/ 391 h 414"/>
                  <a:gd name="T16" fmla="*/ 1192 w 1434"/>
                  <a:gd name="T17" fmla="*/ 335 h 414"/>
                  <a:gd name="T18" fmla="*/ 977 w 1434"/>
                  <a:gd name="T19" fmla="*/ 242 h 414"/>
                  <a:gd name="T20" fmla="*/ 828 w 1434"/>
                  <a:gd name="T21" fmla="*/ 191 h 414"/>
                  <a:gd name="T22" fmla="*/ 748 w 1434"/>
                  <a:gd name="T23" fmla="*/ 177 h 414"/>
                  <a:gd name="T24" fmla="*/ 718 w 1434"/>
                  <a:gd name="T25" fmla="*/ 178 h 414"/>
                  <a:gd name="T26" fmla="*/ 688 w 1434"/>
                  <a:gd name="T27" fmla="*/ 177 h 414"/>
                  <a:gd name="T28" fmla="*/ 607 w 1434"/>
                  <a:gd name="T29" fmla="*/ 191 h 414"/>
                  <a:gd name="T30" fmla="*/ 458 w 1434"/>
                  <a:gd name="T31" fmla="*/ 242 h 414"/>
                  <a:gd name="T32" fmla="*/ 244 w 1434"/>
                  <a:gd name="T33" fmla="*/ 335 h 414"/>
                  <a:gd name="T34" fmla="*/ 115 w 1434"/>
                  <a:gd name="T35" fmla="*/ 391 h 414"/>
                  <a:gd name="T36" fmla="*/ 57 w 1434"/>
                  <a:gd name="T37" fmla="*/ 413 h 414"/>
                  <a:gd name="T38" fmla="*/ 43 w 1434"/>
                  <a:gd name="T39" fmla="*/ 414 h 414"/>
                  <a:gd name="T40" fmla="*/ 26 w 1434"/>
                  <a:gd name="T41" fmla="*/ 410 h 414"/>
                  <a:gd name="T42" fmla="*/ 10 w 1434"/>
                  <a:gd name="T43" fmla="*/ 399 h 414"/>
                  <a:gd name="T44" fmla="*/ 1 w 1434"/>
                  <a:gd name="T45" fmla="*/ 386 h 414"/>
                  <a:gd name="T46" fmla="*/ 1 w 1434"/>
                  <a:gd name="T47" fmla="*/ 374 h 414"/>
                  <a:gd name="T48" fmla="*/ 0 w 1434"/>
                  <a:gd name="T49" fmla="*/ 355 h 414"/>
                  <a:gd name="T50" fmla="*/ 7 w 1434"/>
                  <a:gd name="T51" fmla="*/ 319 h 414"/>
                  <a:gd name="T52" fmla="*/ 26 w 1434"/>
                  <a:gd name="T53" fmla="*/ 286 h 414"/>
                  <a:gd name="T54" fmla="*/ 51 w 1434"/>
                  <a:gd name="T55" fmla="*/ 256 h 414"/>
                  <a:gd name="T56" fmla="*/ 67 w 1434"/>
                  <a:gd name="T57" fmla="*/ 244 h 414"/>
                  <a:gd name="T58" fmla="*/ 90 w 1434"/>
                  <a:gd name="T59" fmla="*/ 229 h 414"/>
                  <a:gd name="T60" fmla="*/ 224 w 1434"/>
                  <a:gd name="T61" fmla="*/ 157 h 414"/>
                  <a:gd name="T62" fmla="*/ 420 w 1434"/>
                  <a:gd name="T63" fmla="*/ 70 h 414"/>
                  <a:gd name="T64" fmla="*/ 576 w 1434"/>
                  <a:gd name="T65" fmla="*/ 20 h 414"/>
                  <a:gd name="T66" fmla="*/ 674 w 1434"/>
                  <a:gd name="T67" fmla="*/ 1 h 414"/>
                  <a:gd name="T68" fmla="*/ 718 w 1434"/>
                  <a:gd name="T69" fmla="*/ 0 h 414"/>
                  <a:gd name="T70" fmla="*/ 760 w 1434"/>
                  <a:gd name="T71" fmla="*/ 1 h 414"/>
                  <a:gd name="T72" fmla="*/ 856 w 1434"/>
                  <a:gd name="T73" fmla="*/ 20 h 414"/>
                  <a:gd name="T74" fmla="*/ 1012 w 1434"/>
                  <a:gd name="T75" fmla="*/ 70 h 414"/>
                  <a:gd name="T76" fmla="*/ 1209 w 1434"/>
                  <a:gd name="T77" fmla="*/ 157 h 414"/>
                  <a:gd name="T78" fmla="*/ 1345 w 1434"/>
                  <a:gd name="T79" fmla="*/ 229 h 414"/>
                  <a:gd name="T80" fmla="*/ 1369 w 1434"/>
                  <a:gd name="T81" fmla="*/ 244 h 414"/>
                  <a:gd name="T82" fmla="*/ 1384 w 1434"/>
                  <a:gd name="T83" fmla="*/ 256 h 414"/>
                  <a:gd name="T84" fmla="*/ 1408 w 1434"/>
                  <a:gd name="T85" fmla="*/ 286 h 414"/>
                  <a:gd name="T86" fmla="*/ 1424 w 1434"/>
                  <a:gd name="T87" fmla="*/ 319 h 414"/>
                  <a:gd name="T88" fmla="*/ 1434 w 1434"/>
                  <a:gd name="T89" fmla="*/ 355 h 414"/>
                  <a:gd name="T90" fmla="*/ 1434 w 1434"/>
                  <a:gd name="T91" fmla="*/ 3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434" h="414">
                    <a:moveTo>
                      <a:pt x="1434" y="374"/>
                    </a:moveTo>
                    <a:lnTo>
                      <a:pt x="1434" y="386"/>
                    </a:lnTo>
                    <a:lnTo>
                      <a:pt x="1425" y="399"/>
                    </a:lnTo>
                    <a:lnTo>
                      <a:pt x="1420" y="404"/>
                    </a:lnTo>
                    <a:lnTo>
                      <a:pt x="1405" y="414"/>
                    </a:lnTo>
                    <a:lnTo>
                      <a:pt x="1394" y="414"/>
                    </a:lnTo>
                    <a:lnTo>
                      <a:pt x="1378" y="413"/>
                    </a:lnTo>
                    <a:lnTo>
                      <a:pt x="1320" y="391"/>
                    </a:lnTo>
                    <a:lnTo>
                      <a:pt x="1192" y="335"/>
                    </a:lnTo>
                    <a:lnTo>
                      <a:pt x="977" y="242"/>
                    </a:lnTo>
                    <a:lnTo>
                      <a:pt x="828" y="191"/>
                    </a:lnTo>
                    <a:lnTo>
                      <a:pt x="748" y="177"/>
                    </a:lnTo>
                    <a:lnTo>
                      <a:pt x="718" y="178"/>
                    </a:lnTo>
                    <a:lnTo>
                      <a:pt x="688" y="177"/>
                    </a:lnTo>
                    <a:lnTo>
                      <a:pt x="607" y="191"/>
                    </a:lnTo>
                    <a:lnTo>
                      <a:pt x="458" y="242"/>
                    </a:lnTo>
                    <a:lnTo>
                      <a:pt x="244" y="335"/>
                    </a:lnTo>
                    <a:lnTo>
                      <a:pt x="115" y="391"/>
                    </a:lnTo>
                    <a:lnTo>
                      <a:pt x="57" y="413"/>
                    </a:lnTo>
                    <a:lnTo>
                      <a:pt x="43" y="414"/>
                    </a:lnTo>
                    <a:lnTo>
                      <a:pt x="26" y="410"/>
                    </a:lnTo>
                    <a:lnTo>
                      <a:pt x="10" y="399"/>
                    </a:lnTo>
                    <a:lnTo>
                      <a:pt x="1" y="386"/>
                    </a:lnTo>
                    <a:lnTo>
                      <a:pt x="1" y="374"/>
                    </a:lnTo>
                    <a:lnTo>
                      <a:pt x="0" y="355"/>
                    </a:lnTo>
                    <a:lnTo>
                      <a:pt x="7" y="319"/>
                    </a:lnTo>
                    <a:lnTo>
                      <a:pt x="26" y="286"/>
                    </a:lnTo>
                    <a:lnTo>
                      <a:pt x="51" y="256"/>
                    </a:lnTo>
                    <a:lnTo>
                      <a:pt x="67" y="244"/>
                    </a:lnTo>
                    <a:lnTo>
                      <a:pt x="90" y="229"/>
                    </a:lnTo>
                    <a:lnTo>
                      <a:pt x="224" y="157"/>
                    </a:lnTo>
                    <a:lnTo>
                      <a:pt x="420" y="70"/>
                    </a:lnTo>
                    <a:lnTo>
                      <a:pt x="576" y="20"/>
                    </a:lnTo>
                    <a:lnTo>
                      <a:pt x="674" y="1"/>
                    </a:lnTo>
                    <a:lnTo>
                      <a:pt x="718" y="0"/>
                    </a:lnTo>
                    <a:lnTo>
                      <a:pt x="760" y="1"/>
                    </a:lnTo>
                    <a:lnTo>
                      <a:pt x="856" y="20"/>
                    </a:lnTo>
                    <a:lnTo>
                      <a:pt x="1012" y="70"/>
                    </a:lnTo>
                    <a:lnTo>
                      <a:pt x="1209" y="157"/>
                    </a:lnTo>
                    <a:lnTo>
                      <a:pt x="1345" y="229"/>
                    </a:lnTo>
                    <a:lnTo>
                      <a:pt x="1369" y="244"/>
                    </a:lnTo>
                    <a:lnTo>
                      <a:pt x="1384" y="256"/>
                    </a:lnTo>
                    <a:lnTo>
                      <a:pt x="1408" y="286"/>
                    </a:lnTo>
                    <a:lnTo>
                      <a:pt x="1424" y="319"/>
                    </a:lnTo>
                    <a:lnTo>
                      <a:pt x="1434" y="355"/>
                    </a:lnTo>
                    <a:lnTo>
                      <a:pt x="1434" y="374"/>
                    </a:lnTo>
                    <a:close/>
                  </a:path>
                </a:pathLst>
              </a:custGeom>
              <a:solidFill>
                <a:srgbClr val="283F1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7" name="Freeform 21"/>
              <p:cNvSpPr>
                <a:spLocks/>
              </p:cNvSpPr>
              <p:nvPr/>
            </p:nvSpPr>
            <p:spPr bwMode="auto">
              <a:xfrm>
                <a:off x="2554" y="1366"/>
                <a:ext cx="226" cy="258"/>
              </a:xfrm>
              <a:custGeom>
                <a:avLst/>
                <a:gdLst>
                  <a:gd name="T0" fmla="*/ 636 w 676"/>
                  <a:gd name="T1" fmla="*/ 773 h 773"/>
                  <a:gd name="T2" fmla="*/ 41 w 676"/>
                  <a:gd name="T3" fmla="*/ 773 h 773"/>
                  <a:gd name="T4" fmla="*/ 24 w 676"/>
                  <a:gd name="T5" fmla="*/ 770 h 773"/>
                  <a:gd name="T6" fmla="*/ 2 w 676"/>
                  <a:gd name="T7" fmla="*/ 750 h 773"/>
                  <a:gd name="T8" fmla="*/ 0 w 676"/>
                  <a:gd name="T9" fmla="*/ 733 h 773"/>
                  <a:gd name="T10" fmla="*/ 0 w 676"/>
                  <a:gd name="T11" fmla="*/ 0 h 773"/>
                  <a:gd name="T12" fmla="*/ 676 w 676"/>
                  <a:gd name="T13" fmla="*/ 0 h 773"/>
                  <a:gd name="T14" fmla="*/ 676 w 676"/>
                  <a:gd name="T15" fmla="*/ 733 h 773"/>
                  <a:gd name="T16" fmla="*/ 674 w 676"/>
                  <a:gd name="T17" fmla="*/ 750 h 773"/>
                  <a:gd name="T18" fmla="*/ 653 w 676"/>
                  <a:gd name="T19" fmla="*/ 770 h 773"/>
                  <a:gd name="T20" fmla="*/ 636 w 676"/>
                  <a:gd name="T21" fmla="*/ 773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76" h="773">
                    <a:moveTo>
                      <a:pt x="636" y="773"/>
                    </a:moveTo>
                    <a:lnTo>
                      <a:pt x="41" y="773"/>
                    </a:lnTo>
                    <a:lnTo>
                      <a:pt x="24" y="770"/>
                    </a:lnTo>
                    <a:lnTo>
                      <a:pt x="2" y="750"/>
                    </a:lnTo>
                    <a:lnTo>
                      <a:pt x="0" y="733"/>
                    </a:lnTo>
                    <a:lnTo>
                      <a:pt x="0" y="0"/>
                    </a:lnTo>
                    <a:lnTo>
                      <a:pt x="676" y="0"/>
                    </a:lnTo>
                    <a:lnTo>
                      <a:pt x="676" y="733"/>
                    </a:lnTo>
                    <a:lnTo>
                      <a:pt x="674" y="750"/>
                    </a:lnTo>
                    <a:lnTo>
                      <a:pt x="653" y="770"/>
                    </a:lnTo>
                    <a:lnTo>
                      <a:pt x="636" y="7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8" name="Freeform 22"/>
              <p:cNvSpPr>
                <a:spLocks/>
              </p:cNvSpPr>
              <p:nvPr/>
            </p:nvSpPr>
            <p:spPr bwMode="auto">
              <a:xfrm>
                <a:off x="2546" y="1330"/>
                <a:ext cx="245" cy="87"/>
              </a:xfrm>
              <a:custGeom>
                <a:avLst/>
                <a:gdLst>
                  <a:gd name="T0" fmla="*/ 366 w 733"/>
                  <a:gd name="T1" fmla="*/ 0 h 261"/>
                  <a:gd name="T2" fmla="*/ 40 w 733"/>
                  <a:gd name="T3" fmla="*/ 0 h 261"/>
                  <a:gd name="T4" fmla="*/ 23 w 733"/>
                  <a:gd name="T5" fmla="*/ 3 h 261"/>
                  <a:gd name="T6" fmla="*/ 1 w 733"/>
                  <a:gd name="T7" fmla="*/ 25 h 261"/>
                  <a:gd name="T8" fmla="*/ 0 w 733"/>
                  <a:gd name="T9" fmla="*/ 42 h 261"/>
                  <a:gd name="T10" fmla="*/ 0 w 733"/>
                  <a:gd name="T11" fmla="*/ 212 h 261"/>
                  <a:gd name="T12" fmla="*/ 366 w 733"/>
                  <a:gd name="T13" fmla="*/ 261 h 261"/>
                  <a:gd name="T14" fmla="*/ 733 w 733"/>
                  <a:gd name="T15" fmla="*/ 212 h 261"/>
                  <a:gd name="T16" fmla="*/ 733 w 733"/>
                  <a:gd name="T17" fmla="*/ 42 h 261"/>
                  <a:gd name="T18" fmla="*/ 730 w 733"/>
                  <a:gd name="T19" fmla="*/ 25 h 261"/>
                  <a:gd name="T20" fmla="*/ 708 w 733"/>
                  <a:gd name="T21" fmla="*/ 3 h 261"/>
                  <a:gd name="T22" fmla="*/ 691 w 733"/>
                  <a:gd name="T23" fmla="*/ 0 h 261"/>
                  <a:gd name="T24" fmla="*/ 366 w 733"/>
                  <a:gd name="T25" fmla="*/ 0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33" h="261">
                    <a:moveTo>
                      <a:pt x="366" y="0"/>
                    </a:moveTo>
                    <a:lnTo>
                      <a:pt x="40" y="0"/>
                    </a:lnTo>
                    <a:lnTo>
                      <a:pt x="23" y="3"/>
                    </a:lnTo>
                    <a:lnTo>
                      <a:pt x="1" y="25"/>
                    </a:lnTo>
                    <a:lnTo>
                      <a:pt x="0" y="42"/>
                    </a:lnTo>
                    <a:lnTo>
                      <a:pt x="0" y="212"/>
                    </a:lnTo>
                    <a:lnTo>
                      <a:pt x="366" y="261"/>
                    </a:lnTo>
                    <a:lnTo>
                      <a:pt x="733" y="212"/>
                    </a:lnTo>
                    <a:lnTo>
                      <a:pt x="733" y="42"/>
                    </a:lnTo>
                    <a:lnTo>
                      <a:pt x="730" y="25"/>
                    </a:lnTo>
                    <a:lnTo>
                      <a:pt x="708" y="3"/>
                    </a:lnTo>
                    <a:lnTo>
                      <a:pt x="691" y="0"/>
                    </a:lnTo>
                    <a:lnTo>
                      <a:pt x="366" y="0"/>
                    </a:lnTo>
                    <a:close/>
                  </a:path>
                </a:pathLst>
              </a:custGeom>
              <a:solidFill>
                <a:srgbClr val="283F1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9" name="Freeform 23"/>
              <p:cNvSpPr>
                <a:spLocks/>
              </p:cNvSpPr>
              <p:nvPr/>
            </p:nvSpPr>
            <p:spPr bwMode="auto">
              <a:xfrm>
                <a:off x="2655" y="1371"/>
                <a:ext cx="27" cy="28"/>
              </a:xfrm>
              <a:custGeom>
                <a:avLst/>
                <a:gdLst>
                  <a:gd name="T0" fmla="*/ 41 w 83"/>
                  <a:gd name="T1" fmla="*/ 0 h 83"/>
                  <a:gd name="T2" fmla="*/ 58 w 83"/>
                  <a:gd name="T3" fmla="*/ 3 h 83"/>
                  <a:gd name="T4" fmla="*/ 80 w 83"/>
                  <a:gd name="T5" fmla="*/ 25 h 83"/>
                  <a:gd name="T6" fmla="*/ 83 w 83"/>
                  <a:gd name="T7" fmla="*/ 42 h 83"/>
                  <a:gd name="T8" fmla="*/ 80 w 83"/>
                  <a:gd name="T9" fmla="*/ 58 h 83"/>
                  <a:gd name="T10" fmla="*/ 58 w 83"/>
                  <a:gd name="T11" fmla="*/ 80 h 83"/>
                  <a:gd name="T12" fmla="*/ 41 w 83"/>
                  <a:gd name="T13" fmla="*/ 83 h 83"/>
                  <a:gd name="T14" fmla="*/ 25 w 83"/>
                  <a:gd name="T15" fmla="*/ 80 h 83"/>
                  <a:gd name="T16" fmla="*/ 3 w 83"/>
                  <a:gd name="T17" fmla="*/ 58 h 83"/>
                  <a:gd name="T18" fmla="*/ 0 w 83"/>
                  <a:gd name="T19" fmla="*/ 42 h 83"/>
                  <a:gd name="T20" fmla="*/ 3 w 83"/>
                  <a:gd name="T21" fmla="*/ 25 h 83"/>
                  <a:gd name="T22" fmla="*/ 25 w 83"/>
                  <a:gd name="T23" fmla="*/ 3 h 83"/>
                  <a:gd name="T24" fmla="*/ 41 w 83"/>
                  <a:gd name="T25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3" h="83">
                    <a:moveTo>
                      <a:pt x="41" y="0"/>
                    </a:moveTo>
                    <a:lnTo>
                      <a:pt x="58" y="3"/>
                    </a:lnTo>
                    <a:lnTo>
                      <a:pt x="80" y="25"/>
                    </a:lnTo>
                    <a:lnTo>
                      <a:pt x="83" y="42"/>
                    </a:lnTo>
                    <a:lnTo>
                      <a:pt x="80" y="58"/>
                    </a:lnTo>
                    <a:lnTo>
                      <a:pt x="58" y="80"/>
                    </a:lnTo>
                    <a:lnTo>
                      <a:pt x="41" y="83"/>
                    </a:lnTo>
                    <a:lnTo>
                      <a:pt x="25" y="80"/>
                    </a:lnTo>
                    <a:lnTo>
                      <a:pt x="3" y="58"/>
                    </a:lnTo>
                    <a:lnTo>
                      <a:pt x="0" y="42"/>
                    </a:lnTo>
                    <a:lnTo>
                      <a:pt x="3" y="25"/>
                    </a:lnTo>
                    <a:lnTo>
                      <a:pt x="25" y="3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ABB1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0" name="Freeform 24"/>
              <p:cNvSpPr>
                <a:spLocks/>
              </p:cNvSpPr>
              <p:nvPr/>
            </p:nvSpPr>
            <p:spPr bwMode="auto">
              <a:xfrm>
                <a:off x="2077" y="1366"/>
                <a:ext cx="225" cy="258"/>
              </a:xfrm>
              <a:custGeom>
                <a:avLst/>
                <a:gdLst>
                  <a:gd name="T0" fmla="*/ 635 w 675"/>
                  <a:gd name="T1" fmla="*/ 773 h 773"/>
                  <a:gd name="T2" fmla="*/ 41 w 675"/>
                  <a:gd name="T3" fmla="*/ 773 h 773"/>
                  <a:gd name="T4" fmla="*/ 24 w 675"/>
                  <a:gd name="T5" fmla="*/ 770 h 773"/>
                  <a:gd name="T6" fmla="*/ 2 w 675"/>
                  <a:gd name="T7" fmla="*/ 750 h 773"/>
                  <a:gd name="T8" fmla="*/ 0 w 675"/>
                  <a:gd name="T9" fmla="*/ 733 h 773"/>
                  <a:gd name="T10" fmla="*/ 0 w 675"/>
                  <a:gd name="T11" fmla="*/ 0 h 773"/>
                  <a:gd name="T12" fmla="*/ 675 w 675"/>
                  <a:gd name="T13" fmla="*/ 0 h 773"/>
                  <a:gd name="T14" fmla="*/ 675 w 675"/>
                  <a:gd name="T15" fmla="*/ 733 h 773"/>
                  <a:gd name="T16" fmla="*/ 674 w 675"/>
                  <a:gd name="T17" fmla="*/ 750 h 773"/>
                  <a:gd name="T18" fmla="*/ 652 w 675"/>
                  <a:gd name="T19" fmla="*/ 770 h 773"/>
                  <a:gd name="T20" fmla="*/ 635 w 675"/>
                  <a:gd name="T21" fmla="*/ 773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75" h="773">
                    <a:moveTo>
                      <a:pt x="635" y="773"/>
                    </a:moveTo>
                    <a:lnTo>
                      <a:pt x="41" y="773"/>
                    </a:lnTo>
                    <a:lnTo>
                      <a:pt x="24" y="770"/>
                    </a:lnTo>
                    <a:lnTo>
                      <a:pt x="2" y="750"/>
                    </a:lnTo>
                    <a:lnTo>
                      <a:pt x="0" y="733"/>
                    </a:lnTo>
                    <a:lnTo>
                      <a:pt x="0" y="0"/>
                    </a:lnTo>
                    <a:lnTo>
                      <a:pt x="675" y="0"/>
                    </a:lnTo>
                    <a:lnTo>
                      <a:pt x="675" y="733"/>
                    </a:lnTo>
                    <a:lnTo>
                      <a:pt x="674" y="750"/>
                    </a:lnTo>
                    <a:lnTo>
                      <a:pt x="652" y="770"/>
                    </a:lnTo>
                    <a:lnTo>
                      <a:pt x="635" y="7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1" name="Freeform 25"/>
              <p:cNvSpPr>
                <a:spLocks/>
              </p:cNvSpPr>
              <p:nvPr/>
            </p:nvSpPr>
            <p:spPr bwMode="auto">
              <a:xfrm>
                <a:off x="2069" y="1330"/>
                <a:ext cx="244" cy="87"/>
              </a:xfrm>
              <a:custGeom>
                <a:avLst/>
                <a:gdLst>
                  <a:gd name="T0" fmla="*/ 367 w 733"/>
                  <a:gd name="T1" fmla="*/ 0 h 261"/>
                  <a:gd name="T2" fmla="*/ 42 w 733"/>
                  <a:gd name="T3" fmla="*/ 0 h 261"/>
                  <a:gd name="T4" fmla="*/ 25 w 733"/>
                  <a:gd name="T5" fmla="*/ 3 h 261"/>
                  <a:gd name="T6" fmla="*/ 3 w 733"/>
                  <a:gd name="T7" fmla="*/ 25 h 261"/>
                  <a:gd name="T8" fmla="*/ 0 w 733"/>
                  <a:gd name="T9" fmla="*/ 42 h 261"/>
                  <a:gd name="T10" fmla="*/ 0 w 733"/>
                  <a:gd name="T11" fmla="*/ 212 h 261"/>
                  <a:gd name="T12" fmla="*/ 367 w 733"/>
                  <a:gd name="T13" fmla="*/ 261 h 261"/>
                  <a:gd name="T14" fmla="*/ 733 w 733"/>
                  <a:gd name="T15" fmla="*/ 212 h 261"/>
                  <a:gd name="T16" fmla="*/ 733 w 733"/>
                  <a:gd name="T17" fmla="*/ 42 h 261"/>
                  <a:gd name="T18" fmla="*/ 732 w 733"/>
                  <a:gd name="T19" fmla="*/ 25 h 261"/>
                  <a:gd name="T20" fmla="*/ 710 w 733"/>
                  <a:gd name="T21" fmla="*/ 3 h 261"/>
                  <a:gd name="T22" fmla="*/ 693 w 733"/>
                  <a:gd name="T23" fmla="*/ 0 h 261"/>
                  <a:gd name="T24" fmla="*/ 367 w 733"/>
                  <a:gd name="T25" fmla="*/ 0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33" h="261">
                    <a:moveTo>
                      <a:pt x="367" y="0"/>
                    </a:moveTo>
                    <a:lnTo>
                      <a:pt x="42" y="0"/>
                    </a:lnTo>
                    <a:lnTo>
                      <a:pt x="25" y="3"/>
                    </a:lnTo>
                    <a:lnTo>
                      <a:pt x="3" y="25"/>
                    </a:lnTo>
                    <a:lnTo>
                      <a:pt x="0" y="42"/>
                    </a:lnTo>
                    <a:lnTo>
                      <a:pt x="0" y="212"/>
                    </a:lnTo>
                    <a:lnTo>
                      <a:pt x="367" y="261"/>
                    </a:lnTo>
                    <a:lnTo>
                      <a:pt x="733" y="212"/>
                    </a:lnTo>
                    <a:lnTo>
                      <a:pt x="733" y="42"/>
                    </a:lnTo>
                    <a:lnTo>
                      <a:pt x="732" y="25"/>
                    </a:lnTo>
                    <a:lnTo>
                      <a:pt x="710" y="3"/>
                    </a:lnTo>
                    <a:lnTo>
                      <a:pt x="693" y="0"/>
                    </a:lnTo>
                    <a:lnTo>
                      <a:pt x="367" y="0"/>
                    </a:lnTo>
                    <a:close/>
                  </a:path>
                </a:pathLst>
              </a:custGeom>
              <a:solidFill>
                <a:srgbClr val="283F1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2" name="Freeform 26"/>
              <p:cNvSpPr>
                <a:spLocks/>
              </p:cNvSpPr>
              <p:nvPr/>
            </p:nvSpPr>
            <p:spPr bwMode="auto">
              <a:xfrm>
                <a:off x="2177" y="1371"/>
                <a:ext cx="28" cy="28"/>
              </a:xfrm>
              <a:custGeom>
                <a:avLst/>
                <a:gdLst>
                  <a:gd name="T0" fmla="*/ 41 w 82"/>
                  <a:gd name="T1" fmla="*/ 0 h 83"/>
                  <a:gd name="T2" fmla="*/ 57 w 82"/>
                  <a:gd name="T3" fmla="*/ 3 h 83"/>
                  <a:gd name="T4" fmla="*/ 79 w 82"/>
                  <a:gd name="T5" fmla="*/ 25 h 83"/>
                  <a:gd name="T6" fmla="*/ 82 w 82"/>
                  <a:gd name="T7" fmla="*/ 42 h 83"/>
                  <a:gd name="T8" fmla="*/ 79 w 82"/>
                  <a:gd name="T9" fmla="*/ 58 h 83"/>
                  <a:gd name="T10" fmla="*/ 57 w 82"/>
                  <a:gd name="T11" fmla="*/ 80 h 83"/>
                  <a:gd name="T12" fmla="*/ 41 w 82"/>
                  <a:gd name="T13" fmla="*/ 83 h 83"/>
                  <a:gd name="T14" fmla="*/ 24 w 82"/>
                  <a:gd name="T15" fmla="*/ 80 h 83"/>
                  <a:gd name="T16" fmla="*/ 2 w 82"/>
                  <a:gd name="T17" fmla="*/ 58 h 83"/>
                  <a:gd name="T18" fmla="*/ 0 w 82"/>
                  <a:gd name="T19" fmla="*/ 42 h 83"/>
                  <a:gd name="T20" fmla="*/ 2 w 82"/>
                  <a:gd name="T21" fmla="*/ 25 h 83"/>
                  <a:gd name="T22" fmla="*/ 24 w 82"/>
                  <a:gd name="T23" fmla="*/ 3 h 83"/>
                  <a:gd name="T24" fmla="*/ 41 w 82"/>
                  <a:gd name="T25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2" h="83">
                    <a:moveTo>
                      <a:pt x="41" y="0"/>
                    </a:moveTo>
                    <a:lnTo>
                      <a:pt x="57" y="3"/>
                    </a:lnTo>
                    <a:lnTo>
                      <a:pt x="79" y="25"/>
                    </a:lnTo>
                    <a:lnTo>
                      <a:pt x="82" y="42"/>
                    </a:lnTo>
                    <a:lnTo>
                      <a:pt x="79" y="58"/>
                    </a:lnTo>
                    <a:lnTo>
                      <a:pt x="57" y="80"/>
                    </a:lnTo>
                    <a:lnTo>
                      <a:pt x="41" y="83"/>
                    </a:lnTo>
                    <a:lnTo>
                      <a:pt x="24" y="80"/>
                    </a:lnTo>
                    <a:lnTo>
                      <a:pt x="2" y="58"/>
                    </a:lnTo>
                    <a:lnTo>
                      <a:pt x="0" y="42"/>
                    </a:lnTo>
                    <a:lnTo>
                      <a:pt x="2" y="25"/>
                    </a:lnTo>
                    <a:lnTo>
                      <a:pt x="24" y="3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ABB1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3" name="Freeform 27"/>
              <p:cNvSpPr>
                <a:spLocks/>
              </p:cNvSpPr>
              <p:nvPr/>
            </p:nvSpPr>
            <p:spPr bwMode="auto">
              <a:xfrm>
                <a:off x="3037" y="1385"/>
                <a:ext cx="171" cy="363"/>
              </a:xfrm>
              <a:custGeom>
                <a:avLst/>
                <a:gdLst>
                  <a:gd name="T0" fmla="*/ 285 w 513"/>
                  <a:gd name="T1" fmla="*/ 0 h 1090"/>
                  <a:gd name="T2" fmla="*/ 313 w 513"/>
                  <a:gd name="T3" fmla="*/ 75 h 1090"/>
                  <a:gd name="T4" fmla="*/ 438 w 513"/>
                  <a:gd name="T5" fmla="*/ 474 h 1090"/>
                  <a:gd name="T6" fmla="*/ 490 w 513"/>
                  <a:gd name="T7" fmla="*/ 687 h 1090"/>
                  <a:gd name="T8" fmla="*/ 510 w 513"/>
                  <a:gd name="T9" fmla="*/ 811 h 1090"/>
                  <a:gd name="T10" fmla="*/ 513 w 513"/>
                  <a:gd name="T11" fmla="*/ 863 h 1090"/>
                  <a:gd name="T12" fmla="*/ 513 w 513"/>
                  <a:gd name="T13" fmla="*/ 866 h 1090"/>
                  <a:gd name="T14" fmla="*/ 507 w 513"/>
                  <a:gd name="T15" fmla="*/ 899 h 1090"/>
                  <a:gd name="T16" fmla="*/ 480 w 513"/>
                  <a:gd name="T17" fmla="*/ 943 h 1090"/>
                  <a:gd name="T18" fmla="*/ 447 w 513"/>
                  <a:gd name="T19" fmla="*/ 979 h 1090"/>
                  <a:gd name="T20" fmla="*/ 398 w 513"/>
                  <a:gd name="T21" fmla="*/ 1020 h 1090"/>
                  <a:gd name="T22" fmla="*/ 329 w 513"/>
                  <a:gd name="T23" fmla="*/ 1066 h 1090"/>
                  <a:gd name="T24" fmla="*/ 285 w 513"/>
                  <a:gd name="T25" fmla="*/ 1090 h 1090"/>
                  <a:gd name="T26" fmla="*/ 259 w 513"/>
                  <a:gd name="T27" fmla="*/ 1007 h 1090"/>
                  <a:gd name="T28" fmla="*/ 125 w 513"/>
                  <a:gd name="T29" fmla="*/ 614 h 1090"/>
                  <a:gd name="T30" fmla="*/ 56 w 513"/>
                  <a:gd name="T31" fmla="*/ 444 h 1090"/>
                  <a:gd name="T32" fmla="*/ 16 w 513"/>
                  <a:gd name="T33" fmla="*/ 367 h 1090"/>
                  <a:gd name="T34" fmla="*/ 0 w 513"/>
                  <a:gd name="T35" fmla="*/ 350 h 1090"/>
                  <a:gd name="T36" fmla="*/ 285 w 513"/>
                  <a:gd name="T37" fmla="*/ 0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3" h="1090">
                    <a:moveTo>
                      <a:pt x="285" y="0"/>
                    </a:moveTo>
                    <a:lnTo>
                      <a:pt x="313" y="75"/>
                    </a:lnTo>
                    <a:lnTo>
                      <a:pt x="438" y="474"/>
                    </a:lnTo>
                    <a:lnTo>
                      <a:pt x="490" y="687"/>
                    </a:lnTo>
                    <a:lnTo>
                      <a:pt x="510" y="811"/>
                    </a:lnTo>
                    <a:lnTo>
                      <a:pt x="513" y="863"/>
                    </a:lnTo>
                    <a:lnTo>
                      <a:pt x="513" y="866"/>
                    </a:lnTo>
                    <a:lnTo>
                      <a:pt x="507" y="899"/>
                    </a:lnTo>
                    <a:lnTo>
                      <a:pt x="480" y="943"/>
                    </a:lnTo>
                    <a:lnTo>
                      <a:pt x="447" y="979"/>
                    </a:lnTo>
                    <a:lnTo>
                      <a:pt x="398" y="1020"/>
                    </a:lnTo>
                    <a:lnTo>
                      <a:pt x="329" y="1066"/>
                    </a:lnTo>
                    <a:lnTo>
                      <a:pt x="285" y="1090"/>
                    </a:lnTo>
                    <a:lnTo>
                      <a:pt x="259" y="1007"/>
                    </a:lnTo>
                    <a:lnTo>
                      <a:pt x="125" y="614"/>
                    </a:lnTo>
                    <a:lnTo>
                      <a:pt x="56" y="444"/>
                    </a:lnTo>
                    <a:lnTo>
                      <a:pt x="16" y="367"/>
                    </a:lnTo>
                    <a:lnTo>
                      <a:pt x="0" y="350"/>
                    </a:lnTo>
                    <a:lnTo>
                      <a:pt x="285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4" name="Freeform 28"/>
              <p:cNvSpPr>
                <a:spLocks/>
              </p:cNvSpPr>
              <p:nvPr/>
            </p:nvSpPr>
            <p:spPr bwMode="auto">
              <a:xfrm>
                <a:off x="2975" y="1276"/>
                <a:ext cx="166" cy="253"/>
              </a:xfrm>
              <a:custGeom>
                <a:avLst/>
                <a:gdLst>
                  <a:gd name="T0" fmla="*/ 310 w 497"/>
                  <a:gd name="T1" fmla="*/ 0 h 758"/>
                  <a:gd name="T2" fmla="*/ 328 w 497"/>
                  <a:gd name="T3" fmla="*/ 16 h 758"/>
                  <a:gd name="T4" fmla="*/ 423 w 497"/>
                  <a:gd name="T5" fmla="*/ 131 h 758"/>
                  <a:gd name="T6" fmla="*/ 467 w 497"/>
                  <a:gd name="T7" fmla="*/ 216 h 758"/>
                  <a:gd name="T8" fmla="*/ 490 w 497"/>
                  <a:gd name="T9" fmla="*/ 283 h 758"/>
                  <a:gd name="T10" fmla="*/ 497 w 497"/>
                  <a:gd name="T11" fmla="*/ 319 h 758"/>
                  <a:gd name="T12" fmla="*/ 488 w 497"/>
                  <a:gd name="T13" fmla="*/ 347 h 758"/>
                  <a:gd name="T14" fmla="*/ 397 w 497"/>
                  <a:gd name="T15" fmla="*/ 529 h 758"/>
                  <a:gd name="T16" fmla="*/ 315 w 497"/>
                  <a:gd name="T17" fmla="*/ 641 h 758"/>
                  <a:gd name="T18" fmla="*/ 245 w 497"/>
                  <a:gd name="T19" fmla="*/ 719 h 758"/>
                  <a:gd name="T20" fmla="*/ 203 w 497"/>
                  <a:gd name="T21" fmla="*/ 758 h 758"/>
                  <a:gd name="T22" fmla="*/ 0 w 497"/>
                  <a:gd name="T23" fmla="*/ 457 h 758"/>
                  <a:gd name="T24" fmla="*/ 40 w 497"/>
                  <a:gd name="T25" fmla="*/ 409 h 758"/>
                  <a:gd name="T26" fmla="*/ 220 w 497"/>
                  <a:gd name="T27" fmla="*/ 176 h 758"/>
                  <a:gd name="T28" fmla="*/ 288 w 497"/>
                  <a:gd name="T29" fmla="*/ 69 h 758"/>
                  <a:gd name="T30" fmla="*/ 310 w 497"/>
                  <a:gd name="T31" fmla="*/ 18 h 758"/>
                  <a:gd name="T32" fmla="*/ 310 w 497"/>
                  <a:gd name="T33" fmla="*/ 0 h 7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97" h="758">
                    <a:moveTo>
                      <a:pt x="310" y="0"/>
                    </a:moveTo>
                    <a:lnTo>
                      <a:pt x="328" y="16"/>
                    </a:lnTo>
                    <a:lnTo>
                      <a:pt x="423" y="131"/>
                    </a:lnTo>
                    <a:lnTo>
                      <a:pt x="467" y="216"/>
                    </a:lnTo>
                    <a:lnTo>
                      <a:pt x="490" y="283"/>
                    </a:lnTo>
                    <a:lnTo>
                      <a:pt x="497" y="319"/>
                    </a:lnTo>
                    <a:lnTo>
                      <a:pt x="488" y="347"/>
                    </a:lnTo>
                    <a:lnTo>
                      <a:pt x="397" y="529"/>
                    </a:lnTo>
                    <a:lnTo>
                      <a:pt x="315" y="641"/>
                    </a:lnTo>
                    <a:lnTo>
                      <a:pt x="245" y="719"/>
                    </a:lnTo>
                    <a:lnTo>
                      <a:pt x="203" y="758"/>
                    </a:lnTo>
                    <a:lnTo>
                      <a:pt x="0" y="457"/>
                    </a:lnTo>
                    <a:lnTo>
                      <a:pt x="40" y="409"/>
                    </a:lnTo>
                    <a:lnTo>
                      <a:pt x="220" y="176"/>
                    </a:lnTo>
                    <a:lnTo>
                      <a:pt x="288" y="69"/>
                    </a:lnTo>
                    <a:lnTo>
                      <a:pt x="310" y="18"/>
                    </a:lnTo>
                    <a:lnTo>
                      <a:pt x="310" y="0"/>
                    </a:lnTo>
                    <a:close/>
                  </a:path>
                </a:pathLst>
              </a:custGeom>
              <a:solidFill>
                <a:srgbClr val="283F1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3" name="이등변 삼각형 2"/>
            <p:cNvSpPr/>
            <p:nvPr/>
          </p:nvSpPr>
          <p:spPr>
            <a:xfrm>
              <a:off x="2590237" y="5150231"/>
              <a:ext cx="991847" cy="177839"/>
            </a:xfrm>
            <a:prstGeom prst="triangle">
              <a:avLst/>
            </a:prstGeom>
            <a:solidFill>
              <a:schemeClr val="tx1">
                <a:alpha val="3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2578272" y="5124731"/>
              <a:ext cx="1003813" cy="207629"/>
              <a:chOff x="1573351" y="2631555"/>
              <a:chExt cx="3898900" cy="806451"/>
            </a:xfrm>
            <a:solidFill>
              <a:srgbClr val="006D95"/>
            </a:solidFill>
          </p:grpSpPr>
          <p:sp>
            <p:nvSpPr>
              <p:cNvPr id="178" name="평행 사변형 177"/>
              <p:cNvSpPr/>
              <p:nvPr/>
            </p:nvSpPr>
            <p:spPr>
              <a:xfrm rot="5400000" flipH="1">
                <a:off x="2144851" y="2060055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0" name="평행 사변형 179"/>
              <p:cNvSpPr/>
              <p:nvPr/>
            </p:nvSpPr>
            <p:spPr>
              <a:xfrm rot="16200000">
                <a:off x="4094301" y="2060056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4" name="직사각형 3"/>
            <p:cNvSpPr/>
            <p:nvPr/>
          </p:nvSpPr>
          <p:spPr>
            <a:xfrm>
              <a:off x="2731694" y="5327156"/>
              <a:ext cx="45719" cy="88204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1" name="직사각형 180"/>
            <p:cNvSpPr/>
            <p:nvPr/>
          </p:nvSpPr>
          <p:spPr>
            <a:xfrm>
              <a:off x="3353155" y="5333350"/>
              <a:ext cx="45719" cy="88204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3" name="직사각형 32"/>
          <p:cNvSpPr/>
          <p:nvPr/>
        </p:nvSpPr>
        <p:spPr>
          <a:xfrm>
            <a:off x="2103030" y="667585"/>
            <a:ext cx="800411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o-KR" altLang="en-US" sz="9600" b="1" dirty="0">
                <a:ln>
                  <a:solidFill>
                    <a:schemeClr val="bg1"/>
                  </a:solidFill>
                </a:ln>
                <a:solidFill>
                  <a:srgbClr val="008CBF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군인의 가치관</a:t>
            </a:r>
            <a:endParaRPr lang="en-US" altLang="ko-KR" sz="9600" b="1" dirty="0">
              <a:ln>
                <a:solidFill>
                  <a:schemeClr val="bg1"/>
                </a:solidFill>
              </a:ln>
              <a:solidFill>
                <a:srgbClr val="008CBF"/>
              </a:solidFill>
              <a:latin typeface="야놀자 야체 B" panose="02020603020101020101" pitchFamily="18" charset="-127"/>
              <a:ea typeface="야놀자 야체 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207381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자유형 186"/>
          <p:cNvSpPr/>
          <p:nvPr/>
        </p:nvSpPr>
        <p:spPr>
          <a:xfrm>
            <a:off x="0" y="0"/>
            <a:ext cx="12192000" cy="6858001"/>
          </a:xfrm>
          <a:custGeom>
            <a:avLst/>
            <a:gdLst>
              <a:gd name="connsiteX0" fmla="*/ 0 w 12192000"/>
              <a:gd name="connsiteY0" fmla="*/ 0 h 6858001"/>
              <a:gd name="connsiteX1" fmla="*/ 12192000 w 12192000"/>
              <a:gd name="connsiteY1" fmla="*/ 0 h 6858001"/>
              <a:gd name="connsiteX2" fmla="*/ 12192000 w 12192000"/>
              <a:gd name="connsiteY2" fmla="*/ 6858001 h 6858001"/>
              <a:gd name="connsiteX3" fmla="*/ 11963400 w 12192000"/>
              <a:gd name="connsiteY3" fmla="*/ 6858001 h 6858001"/>
              <a:gd name="connsiteX4" fmla="*/ 11963400 w 12192000"/>
              <a:gd name="connsiteY4" fmla="*/ 1307964 h 6858001"/>
              <a:gd name="connsiteX5" fmla="*/ 11544436 w 12192000"/>
              <a:gd name="connsiteY5" fmla="*/ 889000 h 6858001"/>
              <a:gd name="connsiteX6" fmla="*/ 647564 w 12192000"/>
              <a:gd name="connsiteY6" fmla="*/ 889000 h 6858001"/>
              <a:gd name="connsiteX7" fmla="*/ 228600 w 12192000"/>
              <a:gd name="connsiteY7" fmla="*/ 1307964 h 6858001"/>
              <a:gd name="connsiteX8" fmla="*/ 228600 w 12192000"/>
              <a:gd name="connsiteY8" fmla="*/ 6858001 h 6858001"/>
              <a:gd name="connsiteX9" fmla="*/ 0 w 12192000"/>
              <a:gd name="connsiteY9" fmla="*/ 685800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6858001">
                <a:moveTo>
                  <a:pt x="0" y="0"/>
                </a:moveTo>
                <a:lnTo>
                  <a:pt x="12192000" y="0"/>
                </a:lnTo>
                <a:lnTo>
                  <a:pt x="12192000" y="6858001"/>
                </a:lnTo>
                <a:lnTo>
                  <a:pt x="11963400" y="6858001"/>
                </a:lnTo>
                <a:lnTo>
                  <a:pt x="11963400" y="1307964"/>
                </a:lnTo>
                <a:cubicBezTo>
                  <a:pt x="11963400" y="1076577"/>
                  <a:pt x="11775823" y="889000"/>
                  <a:pt x="11544436" y="889000"/>
                </a:cubicBezTo>
                <a:lnTo>
                  <a:pt x="647564" y="889000"/>
                </a:lnTo>
                <a:cubicBezTo>
                  <a:pt x="416177" y="889000"/>
                  <a:pt x="228600" y="1076577"/>
                  <a:pt x="228600" y="1307964"/>
                </a:cubicBezTo>
                <a:lnTo>
                  <a:pt x="228600" y="6858001"/>
                </a:lnTo>
                <a:lnTo>
                  <a:pt x="0" y="6858001"/>
                </a:lnTo>
                <a:close/>
              </a:path>
            </a:pathLst>
          </a:cu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77" name="직사각형 176"/>
          <p:cNvSpPr/>
          <p:nvPr/>
        </p:nvSpPr>
        <p:spPr>
          <a:xfrm>
            <a:off x="2276408" y="16032"/>
            <a:ext cx="7620972" cy="73584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200" b="1" i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군인의 가치관</a:t>
            </a:r>
            <a:endParaRPr lang="en-US" altLang="ko-KR" sz="3200" b="1" i="1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0" y="5903088"/>
            <a:ext cx="12192000" cy="876495"/>
            <a:chOff x="0" y="5903088"/>
            <a:chExt cx="12192000" cy="876495"/>
          </a:xfrm>
        </p:grpSpPr>
        <p:sp>
          <p:nvSpPr>
            <p:cNvPr id="182" name="직사각형 181"/>
            <p:cNvSpPr/>
            <p:nvPr/>
          </p:nvSpPr>
          <p:spPr>
            <a:xfrm>
              <a:off x="0" y="6403882"/>
              <a:ext cx="12192000" cy="101401"/>
            </a:xfrm>
            <a:prstGeom prst="rect">
              <a:avLst/>
            </a:prstGeom>
            <a:solidFill>
              <a:srgbClr val="CDB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0" y="6505464"/>
              <a:ext cx="12192000" cy="149928"/>
            </a:xfrm>
            <a:prstGeom prst="rect">
              <a:avLst/>
            </a:prstGeom>
            <a:solidFill>
              <a:srgbClr val="3C3F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657540"/>
              <a:ext cx="12192000" cy="122043"/>
            </a:xfrm>
            <a:prstGeom prst="rect">
              <a:avLst/>
            </a:prstGeom>
            <a:solidFill>
              <a:srgbClr val="C3C4C5"/>
            </a:solidFill>
            <a:ln>
              <a:noFill/>
            </a:ln>
            <a:effectLst>
              <a:outerShdw dist="76200" dir="5400000" algn="t" rotWithShape="0">
                <a:srgbClr val="9FA0A2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2" name="그룹 21"/>
            <p:cNvGrpSpPr/>
            <p:nvPr/>
          </p:nvGrpSpPr>
          <p:grpSpPr>
            <a:xfrm>
              <a:off x="7017474" y="5905292"/>
              <a:ext cx="1516926" cy="761768"/>
              <a:chOff x="7776234" y="4087184"/>
              <a:chExt cx="3898900" cy="1957947"/>
            </a:xfrm>
          </p:grpSpPr>
          <p:sp>
            <p:nvSpPr>
              <p:cNvPr id="5" name="직사각형 4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" name="이등변 삼각형 5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자유형 10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평행 사변형 8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평행 사변형 7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그룹 37"/>
            <p:cNvGrpSpPr/>
            <p:nvPr/>
          </p:nvGrpSpPr>
          <p:grpSpPr>
            <a:xfrm>
              <a:off x="7708683" y="6318771"/>
              <a:ext cx="168464" cy="327323"/>
              <a:chOff x="1608709" y="5334000"/>
              <a:chExt cx="432996" cy="841307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0" name="직사각형 39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타원 40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2" name="그룹 41"/>
            <p:cNvGrpSpPr/>
            <p:nvPr/>
          </p:nvGrpSpPr>
          <p:grpSpPr>
            <a:xfrm>
              <a:off x="7916126" y="6318771"/>
              <a:ext cx="168464" cy="327323"/>
              <a:chOff x="1608709" y="5334000"/>
              <a:chExt cx="432996" cy="841307"/>
            </a:xfrm>
          </p:grpSpPr>
          <p:sp>
            <p:nvSpPr>
              <p:cNvPr id="43" name="직사각형 42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타원 43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5" name="그룹 44"/>
            <p:cNvGrpSpPr/>
            <p:nvPr/>
          </p:nvGrpSpPr>
          <p:grpSpPr>
            <a:xfrm>
              <a:off x="7519379" y="6320977"/>
              <a:ext cx="168464" cy="327323"/>
              <a:chOff x="1608709" y="5334000"/>
              <a:chExt cx="432996" cy="841307"/>
            </a:xfrm>
          </p:grpSpPr>
          <p:sp>
            <p:nvSpPr>
              <p:cNvPr id="46" name="직사각형 45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타원 46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6" name="자유형 25"/>
            <p:cNvSpPr/>
            <p:nvPr/>
          </p:nvSpPr>
          <p:spPr>
            <a:xfrm flipH="1">
              <a:off x="4051210" y="5936441"/>
              <a:ext cx="1198690" cy="721270"/>
            </a:xfrm>
            <a:custGeom>
              <a:avLst/>
              <a:gdLst>
                <a:gd name="connsiteX0" fmla="*/ 1540475 w 3080949"/>
                <a:gd name="connsiteY0" fmla="*/ 0 h 1853857"/>
                <a:gd name="connsiteX1" fmla="*/ 0 w 3080949"/>
                <a:gd name="connsiteY1" fmla="*/ 585231 h 1853857"/>
                <a:gd name="connsiteX2" fmla="*/ 65900 w 3080949"/>
                <a:gd name="connsiteY2" fmla="*/ 585231 h 1853857"/>
                <a:gd name="connsiteX3" fmla="*/ 65900 w 3080949"/>
                <a:gd name="connsiteY3" fmla="*/ 1853857 h 1853857"/>
                <a:gd name="connsiteX4" fmla="*/ 3080949 w 3080949"/>
                <a:gd name="connsiteY4" fmla="*/ 1853857 h 1853857"/>
                <a:gd name="connsiteX5" fmla="*/ 3080949 w 3080949"/>
                <a:gd name="connsiteY5" fmla="*/ 585231 h 1853857"/>
                <a:gd name="connsiteX6" fmla="*/ 3080949 w 3080949"/>
                <a:gd name="connsiteY6" fmla="*/ 585230 h 1853857"/>
                <a:gd name="connsiteX7" fmla="*/ 3080946 w 3080949"/>
                <a:gd name="connsiteY7" fmla="*/ 585230 h 1853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080949" h="1853857">
                  <a:moveTo>
                    <a:pt x="1540475" y="0"/>
                  </a:moveTo>
                  <a:lnTo>
                    <a:pt x="0" y="585231"/>
                  </a:lnTo>
                  <a:lnTo>
                    <a:pt x="65900" y="585231"/>
                  </a:lnTo>
                  <a:lnTo>
                    <a:pt x="65900" y="1853857"/>
                  </a:lnTo>
                  <a:lnTo>
                    <a:pt x="3080949" y="1853857"/>
                  </a:lnTo>
                  <a:lnTo>
                    <a:pt x="3080949" y="585231"/>
                  </a:lnTo>
                  <a:lnTo>
                    <a:pt x="3080949" y="585230"/>
                  </a:lnTo>
                  <a:lnTo>
                    <a:pt x="3080946" y="585230"/>
                  </a:lnTo>
                  <a:close/>
                </a:path>
              </a:pathLst>
            </a:custGeom>
            <a:pattFill prst="ltVert">
              <a:fgClr>
                <a:srgbClr val="00A7E2"/>
              </a:fgClr>
              <a:bgClr>
                <a:srgbClr val="008CBF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자유형 14"/>
            <p:cNvSpPr/>
            <p:nvPr/>
          </p:nvSpPr>
          <p:spPr>
            <a:xfrm flipH="1">
              <a:off x="4052752" y="5932432"/>
              <a:ext cx="1302220" cy="305417"/>
            </a:xfrm>
            <a:custGeom>
              <a:avLst/>
              <a:gdLst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698740 h 785004"/>
                <a:gd name="connsiteX7" fmla="*/ 1846052 w 3347049"/>
                <a:gd name="connsiteY7" fmla="*/ 474453 h 785004"/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741872 h 785004"/>
                <a:gd name="connsiteX7" fmla="*/ 1846052 w 3347049"/>
                <a:gd name="connsiteY7" fmla="*/ 474453 h 785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7049" h="785004">
                  <a:moveTo>
                    <a:pt x="1846052" y="474453"/>
                  </a:moveTo>
                  <a:lnTo>
                    <a:pt x="3347049" y="785004"/>
                  </a:lnTo>
                  <a:lnTo>
                    <a:pt x="3338422" y="543464"/>
                  </a:lnTo>
                  <a:lnTo>
                    <a:pt x="1802920" y="0"/>
                  </a:lnTo>
                  <a:lnTo>
                    <a:pt x="0" y="603849"/>
                  </a:lnTo>
                  <a:lnTo>
                    <a:pt x="8626" y="759125"/>
                  </a:lnTo>
                  <a:lnTo>
                    <a:pt x="345056" y="741872"/>
                  </a:lnTo>
                  <a:lnTo>
                    <a:pt x="1846052" y="474453"/>
                  </a:lnTo>
                  <a:close/>
                </a:path>
              </a:pathLst>
            </a:custGeom>
            <a:solidFill>
              <a:schemeClr val="tx1"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평행 사변형 15"/>
            <p:cNvSpPr/>
            <p:nvPr/>
          </p:nvSpPr>
          <p:spPr>
            <a:xfrm rot="5400000" flipH="1">
              <a:off x="4111906" y="5680737"/>
              <a:ext cx="313761" cy="758463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평행 사변형 16"/>
            <p:cNvSpPr/>
            <p:nvPr/>
          </p:nvSpPr>
          <p:spPr>
            <a:xfrm rot="16200000">
              <a:off x="4870369" y="5680738"/>
              <a:ext cx="313761" cy="758463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30" name="그룹 29"/>
            <p:cNvGrpSpPr/>
            <p:nvPr/>
          </p:nvGrpSpPr>
          <p:grpSpPr>
            <a:xfrm>
              <a:off x="4542554" y="6318546"/>
              <a:ext cx="168464" cy="339868"/>
              <a:chOff x="1608709" y="5301756"/>
              <a:chExt cx="432996" cy="873551"/>
            </a:xfrm>
          </p:grpSpPr>
          <p:sp>
            <p:nvSpPr>
              <p:cNvPr id="27" name="직사각형 26"/>
              <p:cNvSpPr/>
              <p:nvPr/>
            </p:nvSpPr>
            <p:spPr>
              <a:xfrm>
                <a:off x="1608709" y="5301756"/>
                <a:ext cx="432996" cy="873551"/>
              </a:xfrm>
              <a:prstGeom prst="rect">
                <a:avLst/>
              </a:prstGeom>
              <a:solidFill>
                <a:srgbClr val="006D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타원 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" name="이등변 삼각형 2"/>
            <p:cNvSpPr/>
            <p:nvPr/>
          </p:nvSpPr>
          <p:spPr>
            <a:xfrm>
              <a:off x="4441437" y="6249710"/>
              <a:ext cx="385893" cy="69191"/>
            </a:xfrm>
            <a:prstGeom prst="triangle">
              <a:avLst/>
            </a:prstGeom>
            <a:solidFill>
              <a:schemeClr val="tx1">
                <a:alpha val="3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4436782" y="6239789"/>
              <a:ext cx="390549" cy="80781"/>
              <a:chOff x="1573351" y="2631555"/>
              <a:chExt cx="3898900" cy="806451"/>
            </a:xfrm>
            <a:solidFill>
              <a:srgbClr val="006D95"/>
            </a:solidFill>
          </p:grpSpPr>
          <p:sp>
            <p:nvSpPr>
              <p:cNvPr id="178" name="평행 사변형 177"/>
              <p:cNvSpPr/>
              <p:nvPr/>
            </p:nvSpPr>
            <p:spPr>
              <a:xfrm rot="5400000" flipH="1">
                <a:off x="2144851" y="2060055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0" name="평행 사변형 179"/>
              <p:cNvSpPr/>
              <p:nvPr/>
            </p:nvSpPr>
            <p:spPr>
              <a:xfrm rot="16200000">
                <a:off x="4094301" y="2060056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" name="직사각형 3"/>
            <p:cNvSpPr/>
            <p:nvPr/>
          </p:nvSpPr>
          <p:spPr>
            <a:xfrm>
              <a:off x="4496473" y="6318546"/>
              <a:ext cx="17788" cy="343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1" name="직사각형 180"/>
            <p:cNvSpPr/>
            <p:nvPr/>
          </p:nvSpPr>
          <p:spPr>
            <a:xfrm>
              <a:off x="4738262" y="6320956"/>
              <a:ext cx="17788" cy="343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16" name="그룹 215"/>
            <p:cNvGrpSpPr/>
            <p:nvPr/>
          </p:nvGrpSpPr>
          <p:grpSpPr>
            <a:xfrm>
              <a:off x="8707023" y="5905292"/>
              <a:ext cx="1516926" cy="761768"/>
              <a:chOff x="7776234" y="4087184"/>
              <a:chExt cx="3898900" cy="1957947"/>
            </a:xfrm>
          </p:grpSpPr>
          <p:sp>
            <p:nvSpPr>
              <p:cNvPr id="217" name="직사각형 216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8" name="이등변 삼각형 217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9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0" name="자유형 219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1" name="평행 사변형 220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2" name="평행 사변형 221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3" name="그룹 222"/>
            <p:cNvGrpSpPr/>
            <p:nvPr/>
          </p:nvGrpSpPr>
          <p:grpSpPr>
            <a:xfrm>
              <a:off x="9398232" y="6318771"/>
              <a:ext cx="168464" cy="327323"/>
              <a:chOff x="1608709" y="5334000"/>
              <a:chExt cx="432996" cy="841307"/>
            </a:xfrm>
          </p:grpSpPr>
          <p:sp>
            <p:nvSpPr>
              <p:cNvPr id="224" name="직사각형 223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5" name="직사각형 224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6" name="타원 225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7" name="그룹 226"/>
            <p:cNvGrpSpPr/>
            <p:nvPr/>
          </p:nvGrpSpPr>
          <p:grpSpPr>
            <a:xfrm>
              <a:off x="9605675" y="6318771"/>
              <a:ext cx="168464" cy="327323"/>
              <a:chOff x="1608709" y="5334000"/>
              <a:chExt cx="432996" cy="841307"/>
            </a:xfrm>
          </p:grpSpPr>
          <p:sp>
            <p:nvSpPr>
              <p:cNvPr id="228" name="직사각형 227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9" name="타원 2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30" name="그룹 229"/>
            <p:cNvGrpSpPr/>
            <p:nvPr/>
          </p:nvGrpSpPr>
          <p:grpSpPr>
            <a:xfrm>
              <a:off x="9208928" y="6320977"/>
              <a:ext cx="168464" cy="327323"/>
              <a:chOff x="1608709" y="5334000"/>
              <a:chExt cx="432996" cy="841307"/>
            </a:xfrm>
          </p:grpSpPr>
          <p:sp>
            <p:nvSpPr>
              <p:cNvPr id="231" name="직사각형 230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2" name="타원 231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2" name="그룹 11"/>
            <p:cNvGrpSpPr/>
            <p:nvPr/>
          </p:nvGrpSpPr>
          <p:grpSpPr>
            <a:xfrm flipH="1">
              <a:off x="2328930" y="5903794"/>
              <a:ext cx="1516926" cy="761768"/>
              <a:chOff x="2340805" y="5483044"/>
              <a:chExt cx="1516926" cy="761768"/>
            </a:xfrm>
          </p:grpSpPr>
          <p:grpSp>
            <p:nvGrpSpPr>
              <p:cNvPr id="253" name="그룹 252"/>
              <p:cNvGrpSpPr/>
              <p:nvPr/>
            </p:nvGrpSpPr>
            <p:grpSpPr>
              <a:xfrm>
                <a:off x="2340805" y="5483044"/>
                <a:ext cx="1516926" cy="761768"/>
                <a:chOff x="7776234" y="4087184"/>
                <a:chExt cx="3898900" cy="1957947"/>
              </a:xfrm>
            </p:grpSpPr>
            <p:sp>
              <p:nvSpPr>
                <p:cNvPr id="254" name="직사각형 253"/>
                <p:cNvSpPr/>
                <p:nvPr/>
              </p:nvSpPr>
              <p:spPr>
                <a:xfrm>
                  <a:off x="8244588" y="4758139"/>
                  <a:ext cx="3015049" cy="1268627"/>
                </a:xfrm>
                <a:prstGeom prst="rect">
                  <a:avLst/>
                </a:prstGeom>
                <a:solidFill>
                  <a:srgbClr val="008C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5" name="이등변 삼각형 254"/>
                <p:cNvSpPr/>
                <p:nvPr/>
              </p:nvSpPr>
              <p:spPr>
                <a:xfrm>
                  <a:off x="8178688" y="4172909"/>
                  <a:ext cx="3080949" cy="585231"/>
                </a:xfrm>
                <a:prstGeom prst="triangle">
                  <a:avLst/>
                </a:prstGeom>
                <a:solidFill>
                  <a:srgbClr val="008C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6" name="사다리꼴 9"/>
                <p:cNvSpPr/>
                <p:nvPr/>
              </p:nvSpPr>
              <p:spPr>
                <a:xfrm rot="16200000">
                  <a:off x="7407681" y="5208224"/>
                  <a:ext cx="1338822" cy="334992"/>
                </a:xfrm>
                <a:custGeom>
                  <a:avLst/>
                  <a:gdLst>
                    <a:gd name="connsiteX0" fmla="*/ 0 w 1286992"/>
                    <a:gd name="connsiteY0" fmla="*/ 314405 h 314405"/>
                    <a:gd name="connsiteX1" fmla="*/ 78601 w 1286992"/>
                    <a:gd name="connsiteY1" fmla="*/ 0 h 314405"/>
                    <a:gd name="connsiteX2" fmla="*/ 1208391 w 1286992"/>
                    <a:gd name="connsiteY2" fmla="*/ 0 h 314405"/>
                    <a:gd name="connsiteX3" fmla="*/ 1286992 w 1286992"/>
                    <a:gd name="connsiteY3" fmla="*/ 314405 h 314405"/>
                    <a:gd name="connsiteX4" fmla="*/ 0 w 1286992"/>
                    <a:gd name="connsiteY4" fmla="*/ 314405 h 314405"/>
                    <a:gd name="connsiteX0" fmla="*/ 0 w 1286992"/>
                    <a:gd name="connsiteY0" fmla="*/ 320753 h 320753"/>
                    <a:gd name="connsiteX1" fmla="*/ 504051 w 1286992"/>
                    <a:gd name="connsiteY1" fmla="*/ 0 h 320753"/>
                    <a:gd name="connsiteX2" fmla="*/ 1208391 w 1286992"/>
                    <a:gd name="connsiteY2" fmla="*/ 6348 h 320753"/>
                    <a:gd name="connsiteX3" fmla="*/ 1286992 w 1286992"/>
                    <a:gd name="connsiteY3" fmla="*/ 320753 h 320753"/>
                    <a:gd name="connsiteX4" fmla="*/ 0 w 1286992"/>
                    <a:gd name="connsiteY4" fmla="*/ 320753 h 320753"/>
                    <a:gd name="connsiteX0" fmla="*/ 0 w 1286992"/>
                    <a:gd name="connsiteY0" fmla="*/ 327101 h 327101"/>
                    <a:gd name="connsiteX1" fmla="*/ 656451 w 1286992"/>
                    <a:gd name="connsiteY1" fmla="*/ 0 h 327101"/>
                    <a:gd name="connsiteX2" fmla="*/ 1208391 w 1286992"/>
                    <a:gd name="connsiteY2" fmla="*/ 12696 h 327101"/>
                    <a:gd name="connsiteX3" fmla="*/ 1286992 w 1286992"/>
                    <a:gd name="connsiteY3" fmla="*/ 327101 h 327101"/>
                    <a:gd name="connsiteX4" fmla="*/ 0 w 1286992"/>
                    <a:gd name="connsiteY4" fmla="*/ 327101 h 327101"/>
                    <a:gd name="connsiteX0" fmla="*/ 0 w 1286992"/>
                    <a:gd name="connsiteY0" fmla="*/ 314405 h 314405"/>
                    <a:gd name="connsiteX1" fmla="*/ 719951 w 1286992"/>
                    <a:gd name="connsiteY1" fmla="*/ 76207 h 314405"/>
                    <a:gd name="connsiteX2" fmla="*/ 1208391 w 1286992"/>
                    <a:gd name="connsiteY2" fmla="*/ 0 h 314405"/>
                    <a:gd name="connsiteX3" fmla="*/ 1286992 w 1286992"/>
                    <a:gd name="connsiteY3" fmla="*/ 314405 h 314405"/>
                    <a:gd name="connsiteX4" fmla="*/ 0 w 1286992"/>
                    <a:gd name="connsiteY4" fmla="*/ 314405 h 314405"/>
                    <a:gd name="connsiteX0" fmla="*/ 0 w 1286992"/>
                    <a:gd name="connsiteY0" fmla="*/ 327096 h 327096"/>
                    <a:gd name="connsiteX1" fmla="*/ 618351 w 1286992"/>
                    <a:gd name="connsiteY1" fmla="*/ 0 h 327096"/>
                    <a:gd name="connsiteX2" fmla="*/ 1208391 w 1286992"/>
                    <a:gd name="connsiteY2" fmla="*/ 12691 h 327096"/>
                    <a:gd name="connsiteX3" fmla="*/ 1286992 w 1286992"/>
                    <a:gd name="connsiteY3" fmla="*/ 327096 h 327096"/>
                    <a:gd name="connsiteX4" fmla="*/ 0 w 1286992"/>
                    <a:gd name="connsiteY4" fmla="*/ 327096 h 3270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86992" h="327096">
                      <a:moveTo>
                        <a:pt x="0" y="327096"/>
                      </a:moveTo>
                      <a:lnTo>
                        <a:pt x="618351" y="0"/>
                      </a:lnTo>
                      <a:lnTo>
                        <a:pt x="1208391" y="12691"/>
                      </a:lnTo>
                      <a:lnTo>
                        <a:pt x="1286992" y="327096"/>
                      </a:lnTo>
                      <a:lnTo>
                        <a:pt x="0" y="327096"/>
                      </a:lnTo>
                      <a:close/>
                    </a:path>
                  </a:pathLst>
                </a:custGeom>
                <a:solidFill>
                  <a:srgbClr val="00739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7" name="자유형 256"/>
                <p:cNvSpPr/>
                <p:nvPr/>
              </p:nvSpPr>
              <p:spPr>
                <a:xfrm>
                  <a:off x="7908626" y="4162605"/>
                  <a:ext cx="3347049" cy="785004"/>
                </a:xfrm>
                <a:custGeom>
                  <a:avLst/>
                  <a:gdLst>
                    <a:gd name="connsiteX0" fmla="*/ 1846052 w 3347049"/>
                    <a:gd name="connsiteY0" fmla="*/ 474453 h 785004"/>
                    <a:gd name="connsiteX1" fmla="*/ 3347049 w 3347049"/>
                    <a:gd name="connsiteY1" fmla="*/ 785004 h 785004"/>
                    <a:gd name="connsiteX2" fmla="*/ 3338422 w 3347049"/>
                    <a:gd name="connsiteY2" fmla="*/ 543464 h 785004"/>
                    <a:gd name="connsiteX3" fmla="*/ 1802920 w 3347049"/>
                    <a:gd name="connsiteY3" fmla="*/ 0 h 785004"/>
                    <a:gd name="connsiteX4" fmla="*/ 0 w 3347049"/>
                    <a:gd name="connsiteY4" fmla="*/ 603849 h 785004"/>
                    <a:gd name="connsiteX5" fmla="*/ 8626 w 3347049"/>
                    <a:gd name="connsiteY5" fmla="*/ 759125 h 785004"/>
                    <a:gd name="connsiteX6" fmla="*/ 345056 w 3347049"/>
                    <a:gd name="connsiteY6" fmla="*/ 698740 h 785004"/>
                    <a:gd name="connsiteX7" fmla="*/ 1846052 w 3347049"/>
                    <a:gd name="connsiteY7" fmla="*/ 474453 h 785004"/>
                    <a:gd name="connsiteX0" fmla="*/ 1846052 w 3347049"/>
                    <a:gd name="connsiteY0" fmla="*/ 474453 h 785004"/>
                    <a:gd name="connsiteX1" fmla="*/ 3347049 w 3347049"/>
                    <a:gd name="connsiteY1" fmla="*/ 785004 h 785004"/>
                    <a:gd name="connsiteX2" fmla="*/ 3338422 w 3347049"/>
                    <a:gd name="connsiteY2" fmla="*/ 543464 h 785004"/>
                    <a:gd name="connsiteX3" fmla="*/ 1802920 w 3347049"/>
                    <a:gd name="connsiteY3" fmla="*/ 0 h 785004"/>
                    <a:gd name="connsiteX4" fmla="*/ 0 w 3347049"/>
                    <a:gd name="connsiteY4" fmla="*/ 603849 h 785004"/>
                    <a:gd name="connsiteX5" fmla="*/ 8626 w 3347049"/>
                    <a:gd name="connsiteY5" fmla="*/ 759125 h 785004"/>
                    <a:gd name="connsiteX6" fmla="*/ 345056 w 3347049"/>
                    <a:gd name="connsiteY6" fmla="*/ 741872 h 785004"/>
                    <a:gd name="connsiteX7" fmla="*/ 1846052 w 3347049"/>
                    <a:gd name="connsiteY7" fmla="*/ 474453 h 7850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347049" h="785004">
                      <a:moveTo>
                        <a:pt x="1846052" y="474453"/>
                      </a:moveTo>
                      <a:lnTo>
                        <a:pt x="3347049" y="785004"/>
                      </a:lnTo>
                      <a:lnTo>
                        <a:pt x="3338422" y="543464"/>
                      </a:lnTo>
                      <a:lnTo>
                        <a:pt x="1802920" y="0"/>
                      </a:lnTo>
                      <a:lnTo>
                        <a:pt x="0" y="603849"/>
                      </a:lnTo>
                      <a:lnTo>
                        <a:pt x="8626" y="759125"/>
                      </a:lnTo>
                      <a:lnTo>
                        <a:pt x="345056" y="741872"/>
                      </a:lnTo>
                      <a:lnTo>
                        <a:pt x="1846052" y="474453"/>
                      </a:lnTo>
                      <a:close/>
                    </a:path>
                  </a:pathLst>
                </a:custGeom>
                <a:solidFill>
                  <a:schemeClr val="tx1">
                    <a:alpha val="22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8" name="평행 사변형 257"/>
                <p:cNvSpPr/>
                <p:nvPr/>
              </p:nvSpPr>
              <p:spPr>
                <a:xfrm rot="16200000">
                  <a:off x="10297184" y="3515684"/>
                  <a:ext cx="806450" cy="1949450"/>
                </a:xfrm>
                <a:prstGeom prst="parallelogram">
                  <a:avLst>
                    <a:gd name="adj" fmla="val 83802"/>
                  </a:avLst>
                </a:prstGeom>
                <a:solidFill>
                  <a:srgbClr val="0092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9" name="평행 사변형 258"/>
                <p:cNvSpPr/>
                <p:nvPr/>
              </p:nvSpPr>
              <p:spPr>
                <a:xfrm rot="5400000" flipH="1">
                  <a:off x="8347734" y="3515685"/>
                  <a:ext cx="806450" cy="1949450"/>
                </a:xfrm>
                <a:prstGeom prst="parallelogram">
                  <a:avLst>
                    <a:gd name="adj" fmla="val 83802"/>
                  </a:avLst>
                </a:prstGeom>
                <a:solidFill>
                  <a:srgbClr val="0092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0" name="그룹 259"/>
              <p:cNvGrpSpPr/>
              <p:nvPr/>
            </p:nvGrpSpPr>
            <p:grpSpPr>
              <a:xfrm>
                <a:off x="3032014" y="5896523"/>
                <a:ext cx="168464" cy="327323"/>
                <a:chOff x="1608709" y="5334000"/>
                <a:chExt cx="432996" cy="841307"/>
              </a:xfrm>
            </p:grpSpPr>
            <p:sp>
              <p:nvSpPr>
                <p:cNvPr id="261" name="직사각형 260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2" name="직사각형 261"/>
                <p:cNvSpPr/>
                <p:nvPr/>
              </p:nvSpPr>
              <p:spPr>
                <a:xfrm>
                  <a:off x="1745641" y="5465424"/>
                  <a:ext cx="159131" cy="236220"/>
                </a:xfrm>
                <a:prstGeom prst="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3" name="타원 262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4" name="그룹 263"/>
              <p:cNvGrpSpPr/>
              <p:nvPr/>
            </p:nvGrpSpPr>
            <p:grpSpPr>
              <a:xfrm>
                <a:off x="3239457" y="5896523"/>
                <a:ext cx="168464" cy="327323"/>
                <a:chOff x="1608709" y="5334000"/>
                <a:chExt cx="432996" cy="841307"/>
              </a:xfrm>
            </p:grpSpPr>
            <p:sp>
              <p:nvSpPr>
                <p:cNvPr id="265" name="직사각형 264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6" name="타원 265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7" name="그룹 266"/>
              <p:cNvGrpSpPr/>
              <p:nvPr/>
            </p:nvGrpSpPr>
            <p:grpSpPr>
              <a:xfrm>
                <a:off x="2842710" y="5898729"/>
                <a:ext cx="168464" cy="327323"/>
                <a:chOff x="1608709" y="5334000"/>
                <a:chExt cx="432996" cy="841307"/>
              </a:xfrm>
            </p:grpSpPr>
            <p:sp>
              <p:nvSpPr>
                <p:cNvPr id="268" name="직사각형 267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9" name="타원 268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</p:grpSp>
      <p:graphicFrame>
        <p:nvGraphicFramePr>
          <p:cNvPr id="7" name="다이어그램 6">
            <a:extLst>
              <a:ext uri="{FF2B5EF4-FFF2-40B4-BE49-F238E27FC236}">
                <a16:creationId xmlns:a16="http://schemas.microsoft.com/office/drawing/2014/main" id="{7B634053-524F-4B0E-B7BD-71FAB9D023C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94880076"/>
              </p:ext>
            </p:extLst>
          </p:nvPr>
        </p:nvGraphicFramePr>
        <p:xfrm>
          <a:off x="3175487" y="1431079"/>
          <a:ext cx="5849786" cy="3815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80548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자유형 186"/>
          <p:cNvSpPr/>
          <p:nvPr/>
        </p:nvSpPr>
        <p:spPr>
          <a:xfrm>
            <a:off x="0" y="0"/>
            <a:ext cx="12192000" cy="6858001"/>
          </a:xfrm>
          <a:custGeom>
            <a:avLst/>
            <a:gdLst>
              <a:gd name="connsiteX0" fmla="*/ 0 w 12192000"/>
              <a:gd name="connsiteY0" fmla="*/ 0 h 6858001"/>
              <a:gd name="connsiteX1" fmla="*/ 12192000 w 12192000"/>
              <a:gd name="connsiteY1" fmla="*/ 0 h 6858001"/>
              <a:gd name="connsiteX2" fmla="*/ 12192000 w 12192000"/>
              <a:gd name="connsiteY2" fmla="*/ 6858001 h 6858001"/>
              <a:gd name="connsiteX3" fmla="*/ 11963400 w 12192000"/>
              <a:gd name="connsiteY3" fmla="*/ 6858001 h 6858001"/>
              <a:gd name="connsiteX4" fmla="*/ 11963400 w 12192000"/>
              <a:gd name="connsiteY4" fmla="*/ 1307964 h 6858001"/>
              <a:gd name="connsiteX5" fmla="*/ 11544436 w 12192000"/>
              <a:gd name="connsiteY5" fmla="*/ 889000 h 6858001"/>
              <a:gd name="connsiteX6" fmla="*/ 647564 w 12192000"/>
              <a:gd name="connsiteY6" fmla="*/ 889000 h 6858001"/>
              <a:gd name="connsiteX7" fmla="*/ 228600 w 12192000"/>
              <a:gd name="connsiteY7" fmla="*/ 1307964 h 6858001"/>
              <a:gd name="connsiteX8" fmla="*/ 228600 w 12192000"/>
              <a:gd name="connsiteY8" fmla="*/ 6858001 h 6858001"/>
              <a:gd name="connsiteX9" fmla="*/ 0 w 12192000"/>
              <a:gd name="connsiteY9" fmla="*/ 685800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6858001">
                <a:moveTo>
                  <a:pt x="0" y="0"/>
                </a:moveTo>
                <a:lnTo>
                  <a:pt x="12192000" y="0"/>
                </a:lnTo>
                <a:lnTo>
                  <a:pt x="12192000" y="6858001"/>
                </a:lnTo>
                <a:lnTo>
                  <a:pt x="11963400" y="6858001"/>
                </a:lnTo>
                <a:lnTo>
                  <a:pt x="11963400" y="1307964"/>
                </a:lnTo>
                <a:cubicBezTo>
                  <a:pt x="11963400" y="1076577"/>
                  <a:pt x="11775823" y="889000"/>
                  <a:pt x="11544436" y="889000"/>
                </a:cubicBezTo>
                <a:lnTo>
                  <a:pt x="647564" y="889000"/>
                </a:lnTo>
                <a:cubicBezTo>
                  <a:pt x="416177" y="889000"/>
                  <a:pt x="228600" y="1076577"/>
                  <a:pt x="228600" y="1307964"/>
                </a:cubicBezTo>
                <a:lnTo>
                  <a:pt x="228600" y="6858001"/>
                </a:lnTo>
                <a:lnTo>
                  <a:pt x="0" y="6858001"/>
                </a:lnTo>
                <a:close/>
              </a:path>
            </a:pathLst>
          </a:cu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77" name="직사각형 176"/>
          <p:cNvSpPr/>
          <p:nvPr/>
        </p:nvSpPr>
        <p:spPr>
          <a:xfrm>
            <a:off x="2276408" y="16032"/>
            <a:ext cx="7620972" cy="73584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200" b="1" i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군인의 가치관</a:t>
            </a:r>
            <a:endParaRPr lang="en-US" altLang="ko-KR" sz="3200" b="1" i="1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0" y="5903088"/>
            <a:ext cx="12192000" cy="876495"/>
            <a:chOff x="0" y="5903088"/>
            <a:chExt cx="12192000" cy="876495"/>
          </a:xfrm>
        </p:grpSpPr>
        <p:sp>
          <p:nvSpPr>
            <p:cNvPr id="182" name="직사각형 181"/>
            <p:cNvSpPr/>
            <p:nvPr/>
          </p:nvSpPr>
          <p:spPr>
            <a:xfrm>
              <a:off x="0" y="6403882"/>
              <a:ext cx="12192000" cy="101401"/>
            </a:xfrm>
            <a:prstGeom prst="rect">
              <a:avLst/>
            </a:prstGeom>
            <a:solidFill>
              <a:srgbClr val="CDB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0" y="6505464"/>
              <a:ext cx="12192000" cy="149928"/>
            </a:xfrm>
            <a:prstGeom prst="rect">
              <a:avLst/>
            </a:prstGeom>
            <a:solidFill>
              <a:srgbClr val="3C3F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657540"/>
              <a:ext cx="12192000" cy="122043"/>
            </a:xfrm>
            <a:prstGeom prst="rect">
              <a:avLst/>
            </a:prstGeom>
            <a:solidFill>
              <a:srgbClr val="C3C4C5"/>
            </a:solidFill>
            <a:ln>
              <a:noFill/>
            </a:ln>
            <a:effectLst>
              <a:outerShdw dist="76200" dir="5400000" algn="t" rotWithShape="0">
                <a:srgbClr val="9FA0A2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2" name="그룹 21"/>
            <p:cNvGrpSpPr/>
            <p:nvPr/>
          </p:nvGrpSpPr>
          <p:grpSpPr>
            <a:xfrm>
              <a:off x="7017474" y="5905292"/>
              <a:ext cx="1516926" cy="761768"/>
              <a:chOff x="7776234" y="4087184"/>
              <a:chExt cx="3898900" cy="1957947"/>
            </a:xfrm>
          </p:grpSpPr>
          <p:sp>
            <p:nvSpPr>
              <p:cNvPr id="5" name="직사각형 4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" name="이등변 삼각형 5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자유형 10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평행 사변형 8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평행 사변형 7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그룹 37"/>
            <p:cNvGrpSpPr/>
            <p:nvPr/>
          </p:nvGrpSpPr>
          <p:grpSpPr>
            <a:xfrm>
              <a:off x="7708683" y="6318771"/>
              <a:ext cx="168464" cy="327323"/>
              <a:chOff x="1608709" y="5334000"/>
              <a:chExt cx="432996" cy="841307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0" name="직사각형 39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타원 40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2" name="그룹 41"/>
            <p:cNvGrpSpPr/>
            <p:nvPr/>
          </p:nvGrpSpPr>
          <p:grpSpPr>
            <a:xfrm>
              <a:off x="7916126" y="6318771"/>
              <a:ext cx="168464" cy="327323"/>
              <a:chOff x="1608709" y="5334000"/>
              <a:chExt cx="432996" cy="841307"/>
            </a:xfrm>
          </p:grpSpPr>
          <p:sp>
            <p:nvSpPr>
              <p:cNvPr id="43" name="직사각형 42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타원 43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5" name="그룹 44"/>
            <p:cNvGrpSpPr/>
            <p:nvPr/>
          </p:nvGrpSpPr>
          <p:grpSpPr>
            <a:xfrm>
              <a:off x="7519379" y="6320977"/>
              <a:ext cx="168464" cy="327323"/>
              <a:chOff x="1608709" y="5334000"/>
              <a:chExt cx="432996" cy="841307"/>
            </a:xfrm>
          </p:grpSpPr>
          <p:sp>
            <p:nvSpPr>
              <p:cNvPr id="46" name="직사각형 45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타원 46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6" name="자유형 25"/>
            <p:cNvSpPr/>
            <p:nvPr/>
          </p:nvSpPr>
          <p:spPr>
            <a:xfrm flipH="1">
              <a:off x="4051210" y="5936441"/>
              <a:ext cx="1198690" cy="721270"/>
            </a:xfrm>
            <a:custGeom>
              <a:avLst/>
              <a:gdLst>
                <a:gd name="connsiteX0" fmla="*/ 1540475 w 3080949"/>
                <a:gd name="connsiteY0" fmla="*/ 0 h 1853857"/>
                <a:gd name="connsiteX1" fmla="*/ 0 w 3080949"/>
                <a:gd name="connsiteY1" fmla="*/ 585231 h 1853857"/>
                <a:gd name="connsiteX2" fmla="*/ 65900 w 3080949"/>
                <a:gd name="connsiteY2" fmla="*/ 585231 h 1853857"/>
                <a:gd name="connsiteX3" fmla="*/ 65900 w 3080949"/>
                <a:gd name="connsiteY3" fmla="*/ 1853857 h 1853857"/>
                <a:gd name="connsiteX4" fmla="*/ 3080949 w 3080949"/>
                <a:gd name="connsiteY4" fmla="*/ 1853857 h 1853857"/>
                <a:gd name="connsiteX5" fmla="*/ 3080949 w 3080949"/>
                <a:gd name="connsiteY5" fmla="*/ 585231 h 1853857"/>
                <a:gd name="connsiteX6" fmla="*/ 3080949 w 3080949"/>
                <a:gd name="connsiteY6" fmla="*/ 585230 h 1853857"/>
                <a:gd name="connsiteX7" fmla="*/ 3080946 w 3080949"/>
                <a:gd name="connsiteY7" fmla="*/ 585230 h 1853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080949" h="1853857">
                  <a:moveTo>
                    <a:pt x="1540475" y="0"/>
                  </a:moveTo>
                  <a:lnTo>
                    <a:pt x="0" y="585231"/>
                  </a:lnTo>
                  <a:lnTo>
                    <a:pt x="65900" y="585231"/>
                  </a:lnTo>
                  <a:lnTo>
                    <a:pt x="65900" y="1853857"/>
                  </a:lnTo>
                  <a:lnTo>
                    <a:pt x="3080949" y="1853857"/>
                  </a:lnTo>
                  <a:lnTo>
                    <a:pt x="3080949" y="585231"/>
                  </a:lnTo>
                  <a:lnTo>
                    <a:pt x="3080949" y="585230"/>
                  </a:lnTo>
                  <a:lnTo>
                    <a:pt x="3080946" y="585230"/>
                  </a:lnTo>
                  <a:close/>
                </a:path>
              </a:pathLst>
            </a:custGeom>
            <a:pattFill prst="ltVert">
              <a:fgClr>
                <a:srgbClr val="00A7E2"/>
              </a:fgClr>
              <a:bgClr>
                <a:srgbClr val="008CBF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자유형 14"/>
            <p:cNvSpPr/>
            <p:nvPr/>
          </p:nvSpPr>
          <p:spPr>
            <a:xfrm flipH="1">
              <a:off x="4052752" y="5932432"/>
              <a:ext cx="1302220" cy="305417"/>
            </a:xfrm>
            <a:custGeom>
              <a:avLst/>
              <a:gdLst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698740 h 785004"/>
                <a:gd name="connsiteX7" fmla="*/ 1846052 w 3347049"/>
                <a:gd name="connsiteY7" fmla="*/ 474453 h 785004"/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741872 h 785004"/>
                <a:gd name="connsiteX7" fmla="*/ 1846052 w 3347049"/>
                <a:gd name="connsiteY7" fmla="*/ 474453 h 785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7049" h="785004">
                  <a:moveTo>
                    <a:pt x="1846052" y="474453"/>
                  </a:moveTo>
                  <a:lnTo>
                    <a:pt x="3347049" y="785004"/>
                  </a:lnTo>
                  <a:lnTo>
                    <a:pt x="3338422" y="543464"/>
                  </a:lnTo>
                  <a:lnTo>
                    <a:pt x="1802920" y="0"/>
                  </a:lnTo>
                  <a:lnTo>
                    <a:pt x="0" y="603849"/>
                  </a:lnTo>
                  <a:lnTo>
                    <a:pt x="8626" y="759125"/>
                  </a:lnTo>
                  <a:lnTo>
                    <a:pt x="345056" y="741872"/>
                  </a:lnTo>
                  <a:lnTo>
                    <a:pt x="1846052" y="474453"/>
                  </a:lnTo>
                  <a:close/>
                </a:path>
              </a:pathLst>
            </a:custGeom>
            <a:solidFill>
              <a:schemeClr val="tx1"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평행 사변형 15"/>
            <p:cNvSpPr/>
            <p:nvPr/>
          </p:nvSpPr>
          <p:spPr>
            <a:xfrm rot="5400000" flipH="1">
              <a:off x="4111906" y="5680737"/>
              <a:ext cx="313761" cy="758463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평행 사변형 16"/>
            <p:cNvSpPr/>
            <p:nvPr/>
          </p:nvSpPr>
          <p:spPr>
            <a:xfrm rot="16200000">
              <a:off x="4870369" y="5680738"/>
              <a:ext cx="313761" cy="758463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30" name="그룹 29"/>
            <p:cNvGrpSpPr/>
            <p:nvPr/>
          </p:nvGrpSpPr>
          <p:grpSpPr>
            <a:xfrm>
              <a:off x="4542554" y="6318546"/>
              <a:ext cx="168464" cy="339868"/>
              <a:chOff x="1608709" y="5301756"/>
              <a:chExt cx="432996" cy="873551"/>
            </a:xfrm>
          </p:grpSpPr>
          <p:sp>
            <p:nvSpPr>
              <p:cNvPr id="27" name="직사각형 26"/>
              <p:cNvSpPr/>
              <p:nvPr/>
            </p:nvSpPr>
            <p:spPr>
              <a:xfrm>
                <a:off x="1608709" y="5301756"/>
                <a:ext cx="432996" cy="873551"/>
              </a:xfrm>
              <a:prstGeom prst="rect">
                <a:avLst/>
              </a:prstGeom>
              <a:solidFill>
                <a:srgbClr val="006D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타원 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" name="이등변 삼각형 2"/>
            <p:cNvSpPr/>
            <p:nvPr/>
          </p:nvSpPr>
          <p:spPr>
            <a:xfrm>
              <a:off x="4441437" y="6249710"/>
              <a:ext cx="385893" cy="69191"/>
            </a:xfrm>
            <a:prstGeom prst="triangle">
              <a:avLst/>
            </a:prstGeom>
            <a:solidFill>
              <a:schemeClr val="tx1">
                <a:alpha val="3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4436782" y="6239789"/>
              <a:ext cx="390549" cy="80781"/>
              <a:chOff x="1573351" y="2631555"/>
              <a:chExt cx="3898900" cy="806451"/>
            </a:xfrm>
            <a:solidFill>
              <a:srgbClr val="006D95"/>
            </a:solidFill>
          </p:grpSpPr>
          <p:sp>
            <p:nvSpPr>
              <p:cNvPr id="178" name="평행 사변형 177"/>
              <p:cNvSpPr/>
              <p:nvPr/>
            </p:nvSpPr>
            <p:spPr>
              <a:xfrm rot="5400000" flipH="1">
                <a:off x="2144851" y="2060055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0" name="평행 사변형 179"/>
              <p:cNvSpPr/>
              <p:nvPr/>
            </p:nvSpPr>
            <p:spPr>
              <a:xfrm rot="16200000">
                <a:off x="4094301" y="2060056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" name="직사각형 3"/>
            <p:cNvSpPr/>
            <p:nvPr/>
          </p:nvSpPr>
          <p:spPr>
            <a:xfrm>
              <a:off x="4496473" y="6318546"/>
              <a:ext cx="17788" cy="343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1" name="직사각형 180"/>
            <p:cNvSpPr/>
            <p:nvPr/>
          </p:nvSpPr>
          <p:spPr>
            <a:xfrm>
              <a:off x="4738262" y="6320956"/>
              <a:ext cx="17788" cy="343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16" name="그룹 215"/>
            <p:cNvGrpSpPr/>
            <p:nvPr/>
          </p:nvGrpSpPr>
          <p:grpSpPr>
            <a:xfrm>
              <a:off x="8707023" y="5905292"/>
              <a:ext cx="1516926" cy="761768"/>
              <a:chOff x="7776234" y="4087184"/>
              <a:chExt cx="3898900" cy="1957947"/>
            </a:xfrm>
          </p:grpSpPr>
          <p:sp>
            <p:nvSpPr>
              <p:cNvPr id="217" name="직사각형 216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8" name="이등변 삼각형 217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9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0" name="자유형 219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1" name="평행 사변형 220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2" name="평행 사변형 221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3" name="그룹 222"/>
            <p:cNvGrpSpPr/>
            <p:nvPr/>
          </p:nvGrpSpPr>
          <p:grpSpPr>
            <a:xfrm>
              <a:off x="9398232" y="6318771"/>
              <a:ext cx="168464" cy="327323"/>
              <a:chOff x="1608709" y="5334000"/>
              <a:chExt cx="432996" cy="841307"/>
            </a:xfrm>
          </p:grpSpPr>
          <p:sp>
            <p:nvSpPr>
              <p:cNvPr id="224" name="직사각형 223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5" name="직사각형 224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6" name="타원 225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7" name="그룹 226"/>
            <p:cNvGrpSpPr/>
            <p:nvPr/>
          </p:nvGrpSpPr>
          <p:grpSpPr>
            <a:xfrm>
              <a:off x="9605675" y="6318771"/>
              <a:ext cx="168464" cy="327323"/>
              <a:chOff x="1608709" y="5334000"/>
              <a:chExt cx="432996" cy="841307"/>
            </a:xfrm>
          </p:grpSpPr>
          <p:sp>
            <p:nvSpPr>
              <p:cNvPr id="228" name="직사각형 227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9" name="타원 2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30" name="그룹 229"/>
            <p:cNvGrpSpPr/>
            <p:nvPr/>
          </p:nvGrpSpPr>
          <p:grpSpPr>
            <a:xfrm>
              <a:off x="9208928" y="6320977"/>
              <a:ext cx="168464" cy="327323"/>
              <a:chOff x="1608709" y="5334000"/>
              <a:chExt cx="432996" cy="841307"/>
            </a:xfrm>
          </p:grpSpPr>
          <p:sp>
            <p:nvSpPr>
              <p:cNvPr id="231" name="직사각형 230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2" name="타원 231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2" name="그룹 11"/>
            <p:cNvGrpSpPr/>
            <p:nvPr/>
          </p:nvGrpSpPr>
          <p:grpSpPr>
            <a:xfrm flipH="1">
              <a:off x="2328930" y="5903794"/>
              <a:ext cx="1516926" cy="761768"/>
              <a:chOff x="2340805" y="5483044"/>
              <a:chExt cx="1516926" cy="761768"/>
            </a:xfrm>
          </p:grpSpPr>
          <p:grpSp>
            <p:nvGrpSpPr>
              <p:cNvPr id="253" name="그룹 252"/>
              <p:cNvGrpSpPr/>
              <p:nvPr/>
            </p:nvGrpSpPr>
            <p:grpSpPr>
              <a:xfrm>
                <a:off x="2340805" y="5483044"/>
                <a:ext cx="1516926" cy="761768"/>
                <a:chOff x="7776234" y="4087184"/>
                <a:chExt cx="3898900" cy="1957947"/>
              </a:xfrm>
            </p:grpSpPr>
            <p:sp>
              <p:nvSpPr>
                <p:cNvPr id="254" name="직사각형 253"/>
                <p:cNvSpPr/>
                <p:nvPr/>
              </p:nvSpPr>
              <p:spPr>
                <a:xfrm>
                  <a:off x="8244588" y="4758139"/>
                  <a:ext cx="3015049" cy="1268627"/>
                </a:xfrm>
                <a:prstGeom prst="rect">
                  <a:avLst/>
                </a:prstGeom>
                <a:solidFill>
                  <a:srgbClr val="008C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5" name="이등변 삼각형 254"/>
                <p:cNvSpPr/>
                <p:nvPr/>
              </p:nvSpPr>
              <p:spPr>
                <a:xfrm>
                  <a:off x="8178688" y="4172909"/>
                  <a:ext cx="3080949" cy="585231"/>
                </a:xfrm>
                <a:prstGeom prst="triangle">
                  <a:avLst/>
                </a:prstGeom>
                <a:solidFill>
                  <a:srgbClr val="008C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6" name="사다리꼴 9"/>
                <p:cNvSpPr/>
                <p:nvPr/>
              </p:nvSpPr>
              <p:spPr>
                <a:xfrm rot="16200000">
                  <a:off x="7407681" y="5208224"/>
                  <a:ext cx="1338822" cy="334992"/>
                </a:xfrm>
                <a:custGeom>
                  <a:avLst/>
                  <a:gdLst>
                    <a:gd name="connsiteX0" fmla="*/ 0 w 1286992"/>
                    <a:gd name="connsiteY0" fmla="*/ 314405 h 314405"/>
                    <a:gd name="connsiteX1" fmla="*/ 78601 w 1286992"/>
                    <a:gd name="connsiteY1" fmla="*/ 0 h 314405"/>
                    <a:gd name="connsiteX2" fmla="*/ 1208391 w 1286992"/>
                    <a:gd name="connsiteY2" fmla="*/ 0 h 314405"/>
                    <a:gd name="connsiteX3" fmla="*/ 1286992 w 1286992"/>
                    <a:gd name="connsiteY3" fmla="*/ 314405 h 314405"/>
                    <a:gd name="connsiteX4" fmla="*/ 0 w 1286992"/>
                    <a:gd name="connsiteY4" fmla="*/ 314405 h 314405"/>
                    <a:gd name="connsiteX0" fmla="*/ 0 w 1286992"/>
                    <a:gd name="connsiteY0" fmla="*/ 320753 h 320753"/>
                    <a:gd name="connsiteX1" fmla="*/ 504051 w 1286992"/>
                    <a:gd name="connsiteY1" fmla="*/ 0 h 320753"/>
                    <a:gd name="connsiteX2" fmla="*/ 1208391 w 1286992"/>
                    <a:gd name="connsiteY2" fmla="*/ 6348 h 320753"/>
                    <a:gd name="connsiteX3" fmla="*/ 1286992 w 1286992"/>
                    <a:gd name="connsiteY3" fmla="*/ 320753 h 320753"/>
                    <a:gd name="connsiteX4" fmla="*/ 0 w 1286992"/>
                    <a:gd name="connsiteY4" fmla="*/ 320753 h 320753"/>
                    <a:gd name="connsiteX0" fmla="*/ 0 w 1286992"/>
                    <a:gd name="connsiteY0" fmla="*/ 327101 h 327101"/>
                    <a:gd name="connsiteX1" fmla="*/ 656451 w 1286992"/>
                    <a:gd name="connsiteY1" fmla="*/ 0 h 327101"/>
                    <a:gd name="connsiteX2" fmla="*/ 1208391 w 1286992"/>
                    <a:gd name="connsiteY2" fmla="*/ 12696 h 327101"/>
                    <a:gd name="connsiteX3" fmla="*/ 1286992 w 1286992"/>
                    <a:gd name="connsiteY3" fmla="*/ 327101 h 327101"/>
                    <a:gd name="connsiteX4" fmla="*/ 0 w 1286992"/>
                    <a:gd name="connsiteY4" fmla="*/ 327101 h 327101"/>
                    <a:gd name="connsiteX0" fmla="*/ 0 w 1286992"/>
                    <a:gd name="connsiteY0" fmla="*/ 314405 h 314405"/>
                    <a:gd name="connsiteX1" fmla="*/ 719951 w 1286992"/>
                    <a:gd name="connsiteY1" fmla="*/ 76207 h 314405"/>
                    <a:gd name="connsiteX2" fmla="*/ 1208391 w 1286992"/>
                    <a:gd name="connsiteY2" fmla="*/ 0 h 314405"/>
                    <a:gd name="connsiteX3" fmla="*/ 1286992 w 1286992"/>
                    <a:gd name="connsiteY3" fmla="*/ 314405 h 314405"/>
                    <a:gd name="connsiteX4" fmla="*/ 0 w 1286992"/>
                    <a:gd name="connsiteY4" fmla="*/ 314405 h 314405"/>
                    <a:gd name="connsiteX0" fmla="*/ 0 w 1286992"/>
                    <a:gd name="connsiteY0" fmla="*/ 327096 h 327096"/>
                    <a:gd name="connsiteX1" fmla="*/ 618351 w 1286992"/>
                    <a:gd name="connsiteY1" fmla="*/ 0 h 327096"/>
                    <a:gd name="connsiteX2" fmla="*/ 1208391 w 1286992"/>
                    <a:gd name="connsiteY2" fmla="*/ 12691 h 327096"/>
                    <a:gd name="connsiteX3" fmla="*/ 1286992 w 1286992"/>
                    <a:gd name="connsiteY3" fmla="*/ 327096 h 327096"/>
                    <a:gd name="connsiteX4" fmla="*/ 0 w 1286992"/>
                    <a:gd name="connsiteY4" fmla="*/ 327096 h 3270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86992" h="327096">
                      <a:moveTo>
                        <a:pt x="0" y="327096"/>
                      </a:moveTo>
                      <a:lnTo>
                        <a:pt x="618351" y="0"/>
                      </a:lnTo>
                      <a:lnTo>
                        <a:pt x="1208391" y="12691"/>
                      </a:lnTo>
                      <a:lnTo>
                        <a:pt x="1286992" y="327096"/>
                      </a:lnTo>
                      <a:lnTo>
                        <a:pt x="0" y="327096"/>
                      </a:lnTo>
                      <a:close/>
                    </a:path>
                  </a:pathLst>
                </a:custGeom>
                <a:solidFill>
                  <a:srgbClr val="00739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7" name="자유형 256"/>
                <p:cNvSpPr/>
                <p:nvPr/>
              </p:nvSpPr>
              <p:spPr>
                <a:xfrm>
                  <a:off x="7908626" y="4162605"/>
                  <a:ext cx="3347049" cy="785004"/>
                </a:xfrm>
                <a:custGeom>
                  <a:avLst/>
                  <a:gdLst>
                    <a:gd name="connsiteX0" fmla="*/ 1846052 w 3347049"/>
                    <a:gd name="connsiteY0" fmla="*/ 474453 h 785004"/>
                    <a:gd name="connsiteX1" fmla="*/ 3347049 w 3347049"/>
                    <a:gd name="connsiteY1" fmla="*/ 785004 h 785004"/>
                    <a:gd name="connsiteX2" fmla="*/ 3338422 w 3347049"/>
                    <a:gd name="connsiteY2" fmla="*/ 543464 h 785004"/>
                    <a:gd name="connsiteX3" fmla="*/ 1802920 w 3347049"/>
                    <a:gd name="connsiteY3" fmla="*/ 0 h 785004"/>
                    <a:gd name="connsiteX4" fmla="*/ 0 w 3347049"/>
                    <a:gd name="connsiteY4" fmla="*/ 603849 h 785004"/>
                    <a:gd name="connsiteX5" fmla="*/ 8626 w 3347049"/>
                    <a:gd name="connsiteY5" fmla="*/ 759125 h 785004"/>
                    <a:gd name="connsiteX6" fmla="*/ 345056 w 3347049"/>
                    <a:gd name="connsiteY6" fmla="*/ 698740 h 785004"/>
                    <a:gd name="connsiteX7" fmla="*/ 1846052 w 3347049"/>
                    <a:gd name="connsiteY7" fmla="*/ 474453 h 785004"/>
                    <a:gd name="connsiteX0" fmla="*/ 1846052 w 3347049"/>
                    <a:gd name="connsiteY0" fmla="*/ 474453 h 785004"/>
                    <a:gd name="connsiteX1" fmla="*/ 3347049 w 3347049"/>
                    <a:gd name="connsiteY1" fmla="*/ 785004 h 785004"/>
                    <a:gd name="connsiteX2" fmla="*/ 3338422 w 3347049"/>
                    <a:gd name="connsiteY2" fmla="*/ 543464 h 785004"/>
                    <a:gd name="connsiteX3" fmla="*/ 1802920 w 3347049"/>
                    <a:gd name="connsiteY3" fmla="*/ 0 h 785004"/>
                    <a:gd name="connsiteX4" fmla="*/ 0 w 3347049"/>
                    <a:gd name="connsiteY4" fmla="*/ 603849 h 785004"/>
                    <a:gd name="connsiteX5" fmla="*/ 8626 w 3347049"/>
                    <a:gd name="connsiteY5" fmla="*/ 759125 h 785004"/>
                    <a:gd name="connsiteX6" fmla="*/ 345056 w 3347049"/>
                    <a:gd name="connsiteY6" fmla="*/ 741872 h 785004"/>
                    <a:gd name="connsiteX7" fmla="*/ 1846052 w 3347049"/>
                    <a:gd name="connsiteY7" fmla="*/ 474453 h 7850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347049" h="785004">
                      <a:moveTo>
                        <a:pt x="1846052" y="474453"/>
                      </a:moveTo>
                      <a:lnTo>
                        <a:pt x="3347049" y="785004"/>
                      </a:lnTo>
                      <a:lnTo>
                        <a:pt x="3338422" y="543464"/>
                      </a:lnTo>
                      <a:lnTo>
                        <a:pt x="1802920" y="0"/>
                      </a:lnTo>
                      <a:lnTo>
                        <a:pt x="0" y="603849"/>
                      </a:lnTo>
                      <a:lnTo>
                        <a:pt x="8626" y="759125"/>
                      </a:lnTo>
                      <a:lnTo>
                        <a:pt x="345056" y="741872"/>
                      </a:lnTo>
                      <a:lnTo>
                        <a:pt x="1846052" y="474453"/>
                      </a:lnTo>
                      <a:close/>
                    </a:path>
                  </a:pathLst>
                </a:custGeom>
                <a:solidFill>
                  <a:schemeClr val="tx1">
                    <a:alpha val="22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8" name="평행 사변형 257"/>
                <p:cNvSpPr/>
                <p:nvPr/>
              </p:nvSpPr>
              <p:spPr>
                <a:xfrm rot="16200000">
                  <a:off x="10297184" y="3515684"/>
                  <a:ext cx="806450" cy="1949450"/>
                </a:xfrm>
                <a:prstGeom prst="parallelogram">
                  <a:avLst>
                    <a:gd name="adj" fmla="val 83802"/>
                  </a:avLst>
                </a:prstGeom>
                <a:solidFill>
                  <a:srgbClr val="0092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9" name="평행 사변형 258"/>
                <p:cNvSpPr/>
                <p:nvPr/>
              </p:nvSpPr>
              <p:spPr>
                <a:xfrm rot="5400000" flipH="1">
                  <a:off x="8347734" y="3515685"/>
                  <a:ext cx="806450" cy="1949450"/>
                </a:xfrm>
                <a:prstGeom prst="parallelogram">
                  <a:avLst>
                    <a:gd name="adj" fmla="val 83802"/>
                  </a:avLst>
                </a:prstGeom>
                <a:solidFill>
                  <a:srgbClr val="0092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0" name="그룹 259"/>
              <p:cNvGrpSpPr/>
              <p:nvPr/>
            </p:nvGrpSpPr>
            <p:grpSpPr>
              <a:xfrm>
                <a:off x="3032014" y="5896523"/>
                <a:ext cx="168464" cy="327323"/>
                <a:chOff x="1608709" y="5334000"/>
                <a:chExt cx="432996" cy="841307"/>
              </a:xfrm>
            </p:grpSpPr>
            <p:sp>
              <p:nvSpPr>
                <p:cNvPr id="261" name="직사각형 260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2" name="직사각형 261"/>
                <p:cNvSpPr/>
                <p:nvPr/>
              </p:nvSpPr>
              <p:spPr>
                <a:xfrm>
                  <a:off x="1745641" y="5465424"/>
                  <a:ext cx="159131" cy="236220"/>
                </a:xfrm>
                <a:prstGeom prst="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3" name="타원 262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4" name="그룹 263"/>
              <p:cNvGrpSpPr/>
              <p:nvPr/>
            </p:nvGrpSpPr>
            <p:grpSpPr>
              <a:xfrm>
                <a:off x="3239457" y="5896523"/>
                <a:ext cx="168464" cy="327323"/>
                <a:chOff x="1608709" y="5334000"/>
                <a:chExt cx="432996" cy="841307"/>
              </a:xfrm>
            </p:grpSpPr>
            <p:sp>
              <p:nvSpPr>
                <p:cNvPr id="265" name="직사각형 264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6" name="타원 265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7" name="그룹 266"/>
              <p:cNvGrpSpPr/>
              <p:nvPr/>
            </p:nvGrpSpPr>
            <p:grpSpPr>
              <a:xfrm>
                <a:off x="2842710" y="5898729"/>
                <a:ext cx="168464" cy="327323"/>
                <a:chOff x="1608709" y="5334000"/>
                <a:chExt cx="432996" cy="841307"/>
              </a:xfrm>
            </p:grpSpPr>
            <p:sp>
              <p:nvSpPr>
                <p:cNvPr id="268" name="직사각형 267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9" name="타원 268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</p:grpSp>
      <p:graphicFrame>
        <p:nvGraphicFramePr>
          <p:cNvPr id="7" name="다이어그램 6">
            <a:extLst>
              <a:ext uri="{FF2B5EF4-FFF2-40B4-BE49-F238E27FC236}">
                <a16:creationId xmlns:a16="http://schemas.microsoft.com/office/drawing/2014/main" id="{7B634053-524F-4B0E-B7BD-71FAB9D023CA}"/>
              </a:ext>
            </a:extLst>
          </p:cNvPr>
          <p:cNvGraphicFramePr/>
          <p:nvPr/>
        </p:nvGraphicFramePr>
        <p:xfrm>
          <a:off x="3175487" y="1431079"/>
          <a:ext cx="5849786" cy="3815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직사각형 12">
            <a:extLst>
              <a:ext uri="{FF2B5EF4-FFF2-40B4-BE49-F238E27FC236}">
                <a16:creationId xmlns:a16="http://schemas.microsoft.com/office/drawing/2014/main" id="{2DA75561-8A54-4FEE-8F8C-5DD0650D0227}"/>
              </a:ext>
            </a:extLst>
          </p:cNvPr>
          <p:cNvSpPr/>
          <p:nvPr/>
        </p:nvSpPr>
        <p:spPr>
          <a:xfrm>
            <a:off x="-133543" y="-77598"/>
            <a:ext cx="12440874" cy="7013196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8" name="타원 77">
            <a:extLst>
              <a:ext uri="{FF2B5EF4-FFF2-40B4-BE49-F238E27FC236}">
                <a16:creationId xmlns:a16="http://schemas.microsoft.com/office/drawing/2014/main" id="{2706BD90-B5EC-4453-8A5E-4662DA8B1C60}"/>
              </a:ext>
            </a:extLst>
          </p:cNvPr>
          <p:cNvSpPr/>
          <p:nvPr/>
        </p:nvSpPr>
        <p:spPr>
          <a:xfrm>
            <a:off x="5594712" y="2817920"/>
            <a:ext cx="1002575" cy="1002575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6C25D40-41B3-4B36-B90D-72DB8977889E}"/>
              </a:ext>
            </a:extLst>
          </p:cNvPr>
          <p:cNvSpPr/>
          <p:nvPr/>
        </p:nvSpPr>
        <p:spPr>
          <a:xfrm>
            <a:off x="5683296" y="3132194"/>
            <a:ext cx="838691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1700" dirty="0">
                <a:solidFill>
                  <a:schemeClr val="bg1"/>
                </a:solidFill>
              </a:rPr>
              <a:t>가치관</a:t>
            </a:r>
          </a:p>
        </p:txBody>
      </p:sp>
    </p:spTree>
    <p:extLst>
      <p:ext uri="{BB962C8B-B14F-4D97-AF65-F5344CB8AC3E}">
        <p14:creationId xmlns:p14="http://schemas.microsoft.com/office/powerpoint/2010/main" val="15930455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자유형 186"/>
          <p:cNvSpPr/>
          <p:nvPr/>
        </p:nvSpPr>
        <p:spPr>
          <a:xfrm>
            <a:off x="0" y="0"/>
            <a:ext cx="12192000" cy="6858001"/>
          </a:xfrm>
          <a:custGeom>
            <a:avLst/>
            <a:gdLst>
              <a:gd name="connsiteX0" fmla="*/ 0 w 12192000"/>
              <a:gd name="connsiteY0" fmla="*/ 0 h 6858001"/>
              <a:gd name="connsiteX1" fmla="*/ 12192000 w 12192000"/>
              <a:gd name="connsiteY1" fmla="*/ 0 h 6858001"/>
              <a:gd name="connsiteX2" fmla="*/ 12192000 w 12192000"/>
              <a:gd name="connsiteY2" fmla="*/ 6858001 h 6858001"/>
              <a:gd name="connsiteX3" fmla="*/ 11963400 w 12192000"/>
              <a:gd name="connsiteY3" fmla="*/ 6858001 h 6858001"/>
              <a:gd name="connsiteX4" fmla="*/ 11963400 w 12192000"/>
              <a:gd name="connsiteY4" fmla="*/ 1307964 h 6858001"/>
              <a:gd name="connsiteX5" fmla="*/ 11544436 w 12192000"/>
              <a:gd name="connsiteY5" fmla="*/ 889000 h 6858001"/>
              <a:gd name="connsiteX6" fmla="*/ 647564 w 12192000"/>
              <a:gd name="connsiteY6" fmla="*/ 889000 h 6858001"/>
              <a:gd name="connsiteX7" fmla="*/ 228600 w 12192000"/>
              <a:gd name="connsiteY7" fmla="*/ 1307964 h 6858001"/>
              <a:gd name="connsiteX8" fmla="*/ 228600 w 12192000"/>
              <a:gd name="connsiteY8" fmla="*/ 6858001 h 6858001"/>
              <a:gd name="connsiteX9" fmla="*/ 0 w 12192000"/>
              <a:gd name="connsiteY9" fmla="*/ 685800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6858001">
                <a:moveTo>
                  <a:pt x="0" y="0"/>
                </a:moveTo>
                <a:lnTo>
                  <a:pt x="12192000" y="0"/>
                </a:lnTo>
                <a:lnTo>
                  <a:pt x="12192000" y="6858001"/>
                </a:lnTo>
                <a:lnTo>
                  <a:pt x="11963400" y="6858001"/>
                </a:lnTo>
                <a:lnTo>
                  <a:pt x="11963400" y="1307964"/>
                </a:lnTo>
                <a:cubicBezTo>
                  <a:pt x="11963400" y="1076577"/>
                  <a:pt x="11775823" y="889000"/>
                  <a:pt x="11544436" y="889000"/>
                </a:cubicBezTo>
                <a:lnTo>
                  <a:pt x="647564" y="889000"/>
                </a:lnTo>
                <a:cubicBezTo>
                  <a:pt x="416177" y="889000"/>
                  <a:pt x="228600" y="1076577"/>
                  <a:pt x="228600" y="1307964"/>
                </a:cubicBezTo>
                <a:lnTo>
                  <a:pt x="228600" y="6858001"/>
                </a:lnTo>
                <a:lnTo>
                  <a:pt x="0" y="6858001"/>
                </a:lnTo>
                <a:close/>
              </a:path>
            </a:pathLst>
          </a:cu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77" name="직사각형 176"/>
          <p:cNvSpPr/>
          <p:nvPr/>
        </p:nvSpPr>
        <p:spPr>
          <a:xfrm>
            <a:off x="2276408" y="16032"/>
            <a:ext cx="7620972" cy="73584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200" b="1" i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군인의 가치관</a:t>
            </a:r>
            <a:endParaRPr lang="en-US" altLang="ko-KR" sz="3200" b="1" i="1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0" y="5903088"/>
            <a:ext cx="12192000" cy="876495"/>
            <a:chOff x="0" y="5903088"/>
            <a:chExt cx="12192000" cy="876495"/>
          </a:xfrm>
        </p:grpSpPr>
        <p:sp>
          <p:nvSpPr>
            <p:cNvPr id="182" name="직사각형 181"/>
            <p:cNvSpPr/>
            <p:nvPr/>
          </p:nvSpPr>
          <p:spPr>
            <a:xfrm>
              <a:off x="0" y="6403882"/>
              <a:ext cx="12192000" cy="101401"/>
            </a:xfrm>
            <a:prstGeom prst="rect">
              <a:avLst/>
            </a:prstGeom>
            <a:solidFill>
              <a:srgbClr val="CDB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0" y="6505464"/>
              <a:ext cx="12192000" cy="149928"/>
            </a:xfrm>
            <a:prstGeom prst="rect">
              <a:avLst/>
            </a:prstGeom>
            <a:solidFill>
              <a:srgbClr val="3C3F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657540"/>
              <a:ext cx="12192000" cy="122043"/>
            </a:xfrm>
            <a:prstGeom prst="rect">
              <a:avLst/>
            </a:prstGeom>
            <a:solidFill>
              <a:srgbClr val="C3C4C5"/>
            </a:solidFill>
            <a:ln>
              <a:noFill/>
            </a:ln>
            <a:effectLst>
              <a:outerShdw dist="76200" dir="5400000" algn="t" rotWithShape="0">
                <a:srgbClr val="9FA0A2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2" name="그룹 21"/>
            <p:cNvGrpSpPr/>
            <p:nvPr/>
          </p:nvGrpSpPr>
          <p:grpSpPr>
            <a:xfrm>
              <a:off x="7017474" y="5905292"/>
              <a:ext cx="1516926" cy="761768"/>
              <a:chOff x="7776234" y="4087184"/>
              <a:chExt cx="3898900" cy="1957947"/>
            </a:xfrm>
          </p:grpSpPr>
          <p:sp>
            <p:nvSpPr>
              <p:cNvPr id="5" name="직사각형 4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" name="이등변 삼각형 5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자유형 10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평행 사변형 8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평행 사변형 7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그룹 37"/>
            <p:cNvGrpSpPr/>
            <p:nvPr/>
          </p:nvGrpSpPr>
          <p:grpSpPr>
            <a:xfrm>
              <a:off x="7708683" y="6318771"/>
              <a:ext cx="168464" cy="327323"/>
              <a:chOff x="1608709" y="5334000"/>
              <a:chExt cx="432996" cy="841307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0" name="직사각형 39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타원 40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2" name="그룹 41"/>
            <p:cNvGrpSpPr/>
            <p:nvPr/>
          </p:nvGrpSpPr>
          <p:grpSpPr>
            <a:xfrm>
              <a:off x="7916126" y="6318771"/>
              <a:ext cx="168464" cy="327323"/>
              <a:chOff x="1608709" y="5334000"/>
              <a:chExt cx="432996" cy="841307"/>
            </a:xfrm>
          </p:grpSpPr>
          <p:sp>
            <p:nvSpPr>
              <p:cNvPr id="43" name="직사각형 42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타원 43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5" name="그룹 44"/>
            <p:cNvGrpSpPr/>
            <p:nvPr/>
          </p:nvGrpSpPr>
          <p:grpSpPr>
            <a:xfrm>
              <a:off x="7519379" y="6320977"/>
              <a:ext cx="168464" cy="327323"/>
              <a:chOff x="1608709" y="5334000"/>
              <a:chExt cx="432996" cy="841307"/>
            </a:xfrm>
          </p:grpSpPr>
          <p:sp>
            <p:nvSpPr>
              <p:cNvPr id="46" name="직사각형 45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타원 46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6" name="자유형 25"/>
            <p:cNvSpPr/>
            <p:nvPr/>
          </p:nvSpPr>
          <p:spPr>
            <a:xfrm flipH="1">
              <a:off x="4051210" y="5936441"/>
              <a:ext cx="1198690" cy="721270"/>
            </a:xfrm>
            <a:custGeom>
              <a:avLst/>
              <a:gdLst>
                <a:gd name="connsiteX0" fmla="*/ 1540475 w 3080949"/>
                <a:gd name="connsiteY0" fmla="*/ 0 h 1853857"/>
                <a:gd name="connsiteX1" fmla="*/ 0 w 3080949"/>
                <a:gd name="connsiteY1" fmla="*/ 585231 h 1853857"/>
                <a:gd name="connsiteX2" fmla="*/ 65900 w 3080949"/>
                <a:gd name="connsiteY2" fmla="*/ 585231 h 1853857"/>
                <a:gd name="connsiteX3" fmla="*/ 65900 w 3080949"/>
                <a:gd name="connsiteY3" fmla="*/ 1853857 h 1853857"/>
                <a:gd name="connsiteX4" fmla="*/ 3080949 w 3080949"/>
                <a:gd name="connsiteY4" fmla="*/ 1853857 h 1853857"/>
                <a:gd name="connsiteX5" fmla="*/ 3080949 w 3080949"/>
                <a:gd name="connsiteY5" fmla="*/ 585231 h 1853857"/>
                <a:gd name="connsiteX6" fmla="*/ 3080949 w 3080949"/>
                <a:gd name="connsiteY6" fmla="*/ 585230 h 1853857"/>
                <a:gd name="connsiteX7" fmla="*/ 3080946 w 3080949"/>
                <a:gd name="connsiteY7" fmla="*/ 585230 h 1853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080949" h="1853857">
                  <a:moveTo>
                    <a:pt x="1540475" y="0"/>
                  </a:moveTo>
                  <a:lnTo>
                    <a:pt x="0" y="585231"/>
                  </a:lnTo>
                  <a:lnTo>
                    <a:pt x="65900" y="585231"/>
                  </a:lnTo>
                  <a:lnTo>
                    <a:pt x="65900" y="1853857"/>
                  </a:lnTo>
                  <a:lnTo>
                    <a:pt x="3080949" y="1853857"/>
                  </a:lnTo>
                  <a:lnTo>
                    <a:pt x="3080949" y="585231"/>
                  </a:lnTo>
                  <a:lnTo>
                    <a:pt x="3080949" y="585230"/>
                  </a:lnTo>
                  <a:lnTo>
                    <a:pt x="3080946" y="585230"/>
                  </a:lnTo>
                  <a:close/>
                </a:path>
              </a:pathLst>
            </a:custGeom>
            <a:pattFill prst="ltVert">
              <a:fgClr>
                <a:srgbClr val="00A7E2"/>
              </a:fgClr>
              <a:bgClr>
                <a:srgbClr val="008CBF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자유형 14"/>
            <p:cNvSpPr/>
            <p:nvPr/>
          </p:nvSpPr>
          <p:spPr>
            <a:xfrm flipH="1">
              <a:off x="4052752" y="5932432"/>
              <a:ext cx="1302220" cy="305417"/>
            </a:xfrm>
            <a:custGeom>
              <a:avLst/>
              <a:gdLst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698740 h 785004"/>
                <a:gd name="connsiteX7" fmla="*/ 1846052 w 3347049"/>
                <a:gd name="connsiteY7" fmla="*/ 474453 h 785004"/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741872 h 785004"/>
                <a:gd name="connsiteX7" fmla="*/ 1846052 w 3347049"/>
                <a:gd name="connsiteY7" fmla="*/ 474453 h 785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7049" h="785004">
                  <a:moveTo>
                    <a:pt x="1846052" y="474453"/>
                  </a:moveTo>
                  <a:lnTo>
                    <a:pt x="3347049" y="785004"/>
                  </a:lnTo>
                  <a:lnTo>
                    <a:pt x="3338422" y="543464"/>
                  </a:lnTo>
                  <a:lnTo>
                    <a:pt x="1802920" y="0"/>
                  </a:lnTo>
                  <a:lnTo>
                    <a:pt x="0" y="603849"/>
                  </a:lnTo>
                  <a:lnTo>
                    <a:pt x="8626" y="759125"/>
                  </a:lnTo>
                  <a:lnTo>
                    <a:pt x="345056" y="741872"/>
                  </a:lnTo>
                  <a:lnTo>
                    <a:pt x="1846052" y="474453"/>
                  </a:lnTo>
                  <a:close/>
                </a:path>
              </a:pathLst>
            </a:custGeom>
            <a:solidFill>
              <a:schemeClr val="tx1"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평행 사변형 15"/>
            <p:cNvSpPr/>
            <p:nvPr/>
          </p:nvSpPr>
          <p:spPr>
            <a:xfrm rot="5400000" flipH="1">
              <a:off x="4111906" y="5680737"/>
              <a:ext cx="313761" cy="758463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평행 사변형 16"/>
            <p:cNvSpPr/>
            <p:nvPr/>
          </p:nvSpPr>
          <p:spPr>
            <a:xfrm rot="16200000">
              <a:off x="4870369" y="5680738"/>
              <a:ext cx="313761" cy="758463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30" name="그룹 29"/>
            <p:cNvGrpSpPr/>
            <p:nvPr/>
          </p:nvGrpSpPr>
          <p:grpSpPr>
            <a:xfrm>
              <a:off x="4542554" y="6318546"/>
              <a:ext cx="168464" cy="339868"/>
              <a:chOff x="1608709" y="5301756"/>
              <a:chExt cx="432996" cy="873551"/>
            </a:xfrm>
          </p:grpSpPr>
          <p:sp>
            <p:nvSpPr>
              <p:cNvPr id="27" name="직사각형 26"/>
              <p:cNvSpPr/>
              <p:nvPr/>
            </p:nvSpPr>
            <p:spPr>
              <a:xfrm>
                <a:off x="1608709" y="5301756"/>
                <a:ext cx="432996" cy="873551"/>
              </a:xfrm>
              <a:prstGeom prst="rect">
                <a:avLst/>
              </a:prstGeom>
              <a:solidFill>
                <a:srgbClr val="006D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타원 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" name="이등변 삼각형 2"/>
            <p:cNvSpPr/>
            <p:nvPr/>
          </p:nvSpPr>
          <p:spPr>
            <a:xfrm>
              <a:off x="4441437" y="6249710"/>
              <a:ext cx="385893" cy="69191"/>
            </a:xfrm>
            <a:prstGeom prst="triangle">
              <a:avLst/>
            </a:prstGeom>
            <a:solidFill>
              <a:schemeClr val="tx1">
                <a:alpha val="3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4436782" y="6239789"/>
              <a:ext cx="390549" cy="80781"/>
              <a:chOff x="1573351" y="2631555"/>
              <a:chExt cx="3898900" cy="806451"/>
            </a:xfrm>
            <a:solidFill>
              <a:srgbClr val="006D95"/>
            </a:solidFill>
          </p:grpSpPr>
          <p:sp>
            <p:nvSpPr>
              <p:cNvPr id="178" name="평행 사변형 177"/>
              <p:cNvSpPr/>
              <p:nvPr/>
            </p:nvSpPr>
            <p:spPr>
              <a:xfrm rot="5400000" flipH="1">
                <a:off x="2144851" y="2060055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0" name="평행 사변형 179"/>
              <p:cNvSpPr/>
              <p:nvPr/>
            </p:nvSpPr>
            <p:spPr>
              <a:xfrm rot="16200000">
                <a:off x="4094301" y="2060056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" name="직사각형 3"/>
            <p:cNvSpPr/>
            <p:nvPr/>
          </p:nvSpPr>
          <p:spPr>
            <a:xfrm>
              <a:off x="4496473" y="6318546"/>
              <a:ext cx="17788" cy="343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1" name="직사각형 180"/>
            <p:cNvSpPr/>
            <p:nvPr/>
          </p:nvSpPr>
          <p:spPr>
            <a:xfrm>
              <a:off x="4738262" y="6320956"/>
              <a:ext cx="17788" cy="343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16" name="그룹 215"/>
            <p:cNvGrpSpPr/>
            <p:nvPr/>
          </p:nvGrpSpPr>
          <p:grpSpPr>
            <a:xfrm>
              <a:off x="8707023" y="5905292"/>
              <a:ext cx="1516926" cy="761768"/>
              <a:chOff x="7776234" y="4087184"/>
              <a:chExt cx="3898900" cy="1957947"/>
            </a:xfrm>
          </p:grpSpPr>
          <p:sp>
            <p:nvSpPr>
              <p:cNvPr id="217" name="직사각형 216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8" name="이등변 삼각형 217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9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0" name="자유형 219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1" name="평행 사변형 220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2" name="평행 사변형 221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3" name="그룹 222"/>
            <p:cNvGrpSpPr/>
            <p:nvPr/>
          </p:nvGrpSpPr>
          <p:grpSpPr>
            <a:xfrm>
              <a:off x="9398232" y="6318771"/>
              <a:ext cx="168464" cy="327323"/>
              <a:chOff x="1608709" y="5334000"/>
              <a:chExt cx="432996" cy="841307"/>
            </a:xfrm>
          </p:grpSpPr>
          <p:sp>
            <p:nvSpPr>
              <p:cNvPr id="224" name="직사각형 223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5" name="직사각형 224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6" name="타원 225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7" name="그룹 226"/>
            <p:cNvGrpSpPr/>
            <p:nvPr/>
          </p:nvGrpSpPr>
          <p:grpSpPr>
            <a:xfrm>
              <a:off x="9605675" y="6318771"/>
              <a:ext cx="168464" cy="327323"/>
              <a:chOff x="1608709" y="5334000"/>
              <a:chExt cx="432996" cy="841307"/>
            </a:xfrm>
          </p:grpSpPr>
          <p:sp>
            <p:nvSpPr>
              <p:cNvPr id="228" name="직사각형 227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9" name="타원 2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30" name="그룹 229"/>
            <p:cNvGrpSpPr/>
            <p:nvPr/>
          </p:nvGrpSpPr>
          <p:grpSpPr>
            <a:xfrm>
              <a:off x="9208928" y="6320977"/>
              <a:ext cx="168464" cy="327323"/>
              <a:chOff x="1608709" y="5334000"/>
              <a:chExt cx="432996" cy="841307"/>
            </a:xfrm>
          </p:grpSpPr>
          <p:sp>
            <p:nvSpPr>
              <p:cNvPr id="231" name="직사각형 230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2" name="타원 231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2" name="그룹 11"/>
            <p:cNvGrpSpPr/>
            <p:nvPr/>
          </p:nvGrpSpPr>
          <p:grpSpPr>
            <a:xfrm flipH="1">
              <a:off x="2328930" y="5903794"/>
              <a:ext cx="1516926" cy="761768"/>
              <a:chOff x="2340805" y="5483044"/>
              <a:chExt cx="1516926" cy="761768"/>
            </a:xfrm>
          </p:grpSpPr>
          <p:grpSp>
            <p:nvGrpSpPr>
              <p:cNvPr id="253" name="그룹 252"/>
              <p:cNvGrpSpPr/>
              <p:nvPr/>
            </p:nvGrpSpPr>
            <p:grpSpPr>
              <a:xfrm>
                <a:off x="2340805" y="5483044"/>
                <a:ext cx="1516926" cy="761768"/>
                <a:chOff x="7776234" y="4087184"/>
                <a:chExt cx="3898900" cy="1957947"/>
              </a:xfrm>
            </p:grpSpPr>
            <p:sp>
              <p:nvSpPr>
                <p:cNvPr id="254" name="직사각형 253"/>
                <p:cNvSpPr/>
                <p:nvPr/>
              </p:nvSpPr>
              <p:spPr>
                <a:xfrm>
                  <a:off x="8244588" y="4758139"/>
                  <a:ext cx="3015049" cy="1268627"/>
                </a:xfrm>
                <a:prstGeom prst="rect">
                  <a:avLst/>
                </a:prstGeom>
                <a:solidFill>
                  <a:srgbClr val="008C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5" name="이등변 삼각형 254"/>
                <p:cNvSpPr/>
                <p:nvPr/>
              </p:nvSpPr>
              <p:spPr>
                <a:xfrm>
                  <a:off x="8178688" y="4172909"/>
                  <a:ext cx="3080949" cy="585231"/>
                </a:xfrm>
                <a:prstGeom prst="triangle">
                  <a:avLst/>
                </a:prstGeom>
                <a:solidFill>
                  <a:srgbClr val="008C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6" name="사다리꼴 9"/>
                <p:cNvSpPr/>
                <p:nvPr/>
              </p:nvSpPr>
              <p:spPr>
                <a:xfrm rot="16200000">
                  <a:off x="7407681" y="5208224"/>
                  <a:ext cx="1338822" cy="334992"/>
                </a:xfrm>
                <a:custGeom>
                  <a:avLst/>
                  <a:gdLst>
                    <a:gd name="connsiteX0" fmla="*/ 0 w 1286992"/>
                    <a:gd name="connsiteY0" fmla="*/ 314405 h 314405"/>
                    <a:gd name="connsiteX1" fmla="*/ 78601 w 1286992"/>
                    <a:gd name="connsiteY1" fmla="*/ 0 h 314405"/>
                    <a:gd name="connsiteX2" fmla="*/ 1208391 w 1286992"/>
                    <a:gd name="connsiteY2" fmla="*/ 0 h 314405"/>
                    <a:gd name="connsiteX3" fmla="*/ 1286992 w 1286992"/>
                    <a:gd name="connsiteY3" fmla="*/ 314405 h 314405"/>
                    <a:gd name="connsiteX4" fmla="*/ 0 w 1286992"/>
                    <a:gd name="connsiteY4" fmla="*/ 314405 h 314405"/>
                    <a:gd name="connsiteX0" fmla="*/ 0 w 1286992"/>
                    <a:gd name="connsiteY0" fmla="*/ 320753 h 320753"/>
                    <a:gd name="connsiteX1" fmla="*/ 504051 w 1286992"/>
                    <a:gd name="connsiteY1" fmla="*/ 0 h 320753"/>
                    <a:gd name="connsiteX2" fmla="*/ 1208391 w 1286992"/>
                    <a:gd name="connsiteY2" fmla="*/ 6348 h 320753"/>
                    <a:gd name="connsiteX3" fmla="*/ 1286992 w 1286992"/>
                    <a:gd name="connsiteY3" fmla="*/ 320753 h 320753"/>
                    <a:gd name="connsiteX4" fmla="*/ 0 w 1286992"/>
                    <a:gd name="connsiteY4" fmla="*/ 320753 h 320753"/>
                    <a:gd name="connsiteX0" fmla="*/ 0 w 1286992"/>
                    <a:gd name="connsiteY0" fmla="*/ 327101 h 327101"/>
                    <a:gd name="connsiteX1" fmla="*/ 656451 w 1286992"/>
                    <a:gd name="connsiteY1" fmla="*/ 0 h 327101"/>
                    <a:gd name="connsiteX2" fmla="*/ 1208391 w 1286992"/>
                    <a:gd name="connsiteY2" fmla="*/ 12696 h 327101"/>
                    <a:gd name="connsiteX3" fmla="*/ 1286992 w 1286992"/>
                    <a:gd name="connsiteY3" fmla="*/ 327101 h 327101"/>
                    <a:gd name="connsiteX4" fmla="*/ 0 w 1286992"/>
                    <a:gd name="connsiteY4" fmla="*/ 327101 h 327101"/>
                    <a:gd name="connsiteX0" fmla="*/ 0 w 1286992"/>
                    <a:gd name="connsiteY0" fmla="*/ 314405 h 314405"/>
                    <a:gd name="connsiteX1" fmla="*/ 719951 w 1286992"/>
                    <a:gd name="connsiteY1" fmla="*/ 76207 h 314405"/>
                    <a:gd name="connsiteX2" fmla="*/ 1208391 w 1286992"/>
                    <a:gd name="connsiteY2" fmla="*/ 0 h 314405"/>
                    <a:gd name="connsiteX3" fmla="*/ 1286992 w 1286992"/>
                    <a:gd name="connsiteY3" fmla="*/ 314405 h 314405"/>
                    <a:gd name="connsiteX4" fmla="*/ 0 w 1286992"/>
                    <a:gd name="connsiteY4" fmla="*/ 314405 h 314405"/>
                    <a:gd name="connsiteX0" fmla="*/ 0 w 1286992"/>
                    <a:gd name="connsiteY0" fmla="*/ 327096 h 327096"/>
                    <a:gd name="connsiteX1" fmla="*/ 618351 w 1286992"/>
                    <a:gd name="connsiteY1" fmla="*/ 0 h 327096"/>
                    <a:gd name="connsiteX2" fmla="*/ 1208391 w 1286992"/>
                    <a:gd name="connsiteY2" fmla="*/ 12691 h 327096"/>
                    <a:gd name="connsiteX3" fmla="*/ 1286992 w 1286992"/>
                    <a:gd name="connsiteY3" fmla="*/ 327096 h 327096"/>
                    <a:gd name="connsiteX4" fmla="*/ 0 w 1286992"/>
                    <a:gd name="connsiteY4" fmla="*/ 327096 h 3270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86992" h="327096">
                      <a:moveTo>
                        <a:pt x="0" y="327096"/>
                      </a:moveTo>
                      <a:lnTo>
                        <a:pt x="618351" y="0"/>
                      </a:lnTo>
                      <a:lnTo>
                        <a:pt x="1208391" y="12691"/>
                      </a:lnTo>
                      <a:lnTo>
                        <a:pt x="1286992" y="327096"/>
                      </a:lnTo>
                      <a:lnTo>
                        <a:pt x="0" y="327096"/>
                      </a:lnTo>
                      <a:close/>
                    </a:path>
                  </a:pathLst>
                </a:custGeom>
                <a:solidFill>
                  <a:srgbClr val="00739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7" name="자유형 256"/>
                <p:cNvSpPr/>
                <p:nvPr/>
              </p:nvSpPr>
              <p:spPr>
                <a:xfrm>
                  <a:off x="7908626" y="4162605"/>
                  <a:ext cx="3347049" cy="785004"/>
                </a:xfrm>
                <a:custGeom>
                  <a:avLst/>
                  <a:gdLst>
                    <a:gd name="connsiteX0" fmla="*/ 1846052 w 3347049"/>
                    <a:gd name="connsiteY0" fmla="*/ 474453 h 785004"/>
                    <a:gd name="connsiteX1" fmla="*/ 3347049 w 3347049"/>
                    <a:gd name="connsiteY1" fmla="*/ 785004 h 785004"/>
                    <a:gd name="connsiteX2" fmla="*/ 3338422 w 3347049"/>
                    <a:gd name="connsiteY2" fmla="*/ 543464 h 785004"/>
                    <a:gd name="connsiteX3" fmla="*/ 1802920 w 3347049"/>
                    <a:gd name="connsiteY3" fmla="*/ 0 h 785004"/>
                    <a:gd name="connsiteX4" fmla="*/ 0 w 3347049"/>
                    <a:gd name="connsiteY4" fmla="*/ 603849 h 785004"/>
                    <a:gd name="connsiteX5" fmla="*/ 8626 w 3347049"/>
                    <a:gd name="connsiteY5" fmla="*/ 759125 h 785004"/>
                    <a:gd name="connsiteX6" fmla="*/ 345056 w 3347049"/>
                    <a:gd name="connsiteY6" fmla="*/ 698740 h 785004"/>
                    <a:gd name="connsiteX7" fmla="*/ 1846052 w 3347049"/>
                    <a:gd name="connsiteY7" fmla="*/ 474453 h 785004"/>
                    <a:gd name="connsiteX0" fmla="*/ 1846052 w 3347049"/>
                    <a:gd name="connsiteY0" fmla="*/ 474453 h 785004"/>
                    <a:gd name="connsiteX1" fmla="*/ 3347049 w 3347049"/>
                    <a:gd name="connsiteY1" fmla="*/ 785004 h 785004"/>
                    <a:gd name="connsiteX2" fmla="*/ 3338422 w 3347049"/>
                    <a:gd name="connsiteY2" fmla="*/ 543464 h 785004"/>
                    <a:gd name="connsiteX3" fmla="*/ 1802920 w 3347049"/>
                    <a:gd name="connsiteY3" fmla="*/ 0 h 785004"/>
                    <a:gd name="connsiteX4" fmla="*/ 0 w 3347049"/>
                    <a:gd name="connsiteY4" fmla="*/ 603849 h 785004"/>
                    <a:gd name="connsiteX5" fmla="*/ 8626 w 3347049"/>
                    <a:gd name="connsiteY5" fmla="*/ 759125 h 785004"/>
                    <a:gd name="connsiteX6" fmla="*/ 345056 w 3347049"/>
                    <a:gd name="connsiteY6" fmla="*/ 741872 h 785004"/>
                    <a:gd name="connsiteX7" fmla="*/ 1846052 w 3347049"/>
                    <a:gd name="connsiteY7" fmla="*/ 474453 h 7850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347049" h="785004">
                      <a:moveTo>
                        <a:pt x="1846052" y="474453"/>
                      </a:moveTo>
                      <a:lnTo>
                        <a:pt x="3347049" y="785004"/>
                      </a:lnTo>
                      <a:lnTo>
                        <a:pt x="3338422" y="543464"/>
                      </a:lnTo>
                      <a:lnTo>
                        <a:pt x="1802920" y="0"/>
                      </a:lnTo>
                      <a:lnTo>
                        <a:pt x="0" y="603849"/>
                      </a:lnTo>
                      <a:lnTo>
                        <a:pt x="8626" y="759125"/>
                      </a:lnTo>
                      <a:lnTo>
                        <a:pt x="345056" y="741872"/>
                      </a:lnTo>
                      <a:lnTo>
                        <a:pt x="1846052" y="474453"/>
                      </a:lnTo>
                      <a:close/>
                    </a:path>
                  </a:pathLst>
                </a:custGeom>
                <a:solidFill>
                  <a:schemeClr val="tx1">
                    <a:alpha val="22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8" name="평행 사변형 257"/>
                <p:cNvSpPr/>
                <p:nvPr/>
              </p:nvSpPr>
              <p:spPr>
                <a:xfrm rot="16200000">
                  <a:off x="10297184" y="3515684"/>
                  <a:ext cx="806450" cy="1949450"/>
                </a:xfrm>
                <a:prstGeom prst="parallelogram">
                  <a:avLst>
                    <a:gd name="adj" fmla="val 83802"/>
                  </a:avLst>
                </a:prstGeom>
                <a:solidFill>
                  <a:srgbClr val="0092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9" name="평행 사변형 258"/>
                <p:cNvSpPr/>
                <p:nvPr/>
              </p:nvSpPr>
              <p:spPr>
                <a:xfrm rot="5400000" flipH="1">
                  <a:off x="8347734" y="3515685"/>
                  <a:ext cx="806450" cy="1949450"/>
                </a:xfrm>
                <a:prstGeom prst="parallelogram">
                  <a:avLst>
                    <a:gd name="adj" fmla="val 83802"/>
                  </a:avLst>
                </a:prstGeom>
                <a:solidFill>
                  <a:srgbClr val="0092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0" name="그룹 259"/>
              <p:cNvGrpSpPr/>
              <p:nvPr/>
            </p:nvGrpSpPr>
            <p:grpSpPr>
              <a:xfrm>
                <a:off x="3032014" y="5896523"/>
                <a:ext cx="168464" cy="327323"/>
                <a:chOff x="1608709" y="5334000"/>
                <a:chExt cx="432996" cy="841307"/>
              </a:xfrm>
            </p:grpSpPr>
            <p:sp>
              <p:nvSpPr>
                <p:cNvPr id="261" name="직사각형 260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2" name="직사각형 261"/>
                <p:cNvSpPr/>
                <p:nvPr/>
              </p:nvSpPr>
              <p:spPr>
                <a:xfrm>
                  <a:off x="1745641" y="5465424"/>
                  <a:ext cx="159131" cy="236220"/>
                </a:xfrm>
                <a:prstGeom prst="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3" name="타원 262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4" name="그룹 263"/>
              <p:cNvGrpSpPr/>
              <p:nvPr/>
            </p:nvGrpSpPr>
            <p:grpSpPr>
              <a:xfrm>
                <a:off x="3239457" y="5896523"/>
                <a:ext cx="168464" cy="327323"/>
                <a:chOff x="1608709" y="5334000"/>
                <a:chExt cx="432996" cy="841307"/>
              </a:xfrm>
            </p:grpSpPr>
            <p:sp>
              <p:nvSpPr>
                <p:cNvPr id="265" name="직사각형 264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6" name="타원 265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7" name="그룹 266"/>
              <p:cNvGrpSpPr/>
              <p:nvPr/>
            </p:nvGrpSpPr>
            <p:grpSpPr>
              <a:xfrm>
                <a:off x="2842710" y="5898729"/>
                <a:ext cx="168464" cy="327323"/>
                <a:chOff x="1608709" y="5334000"/>
                <a:chExt cx="432996" cy="841307"/>
              </a:xfrm>
            </p:grpSpPr>
            <p:sp>
              <p:nvSpPr>
                <p:cNvPr id="268" name="직사각형 267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9" name="타원 268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</p:grpSp>
      <p:graphicFrame>
        <p:nvGraphicFramePr>
          <p:cNvPr id="7" name="다이어그램 6">
            <a:extLst>
              <a:ext uri="{FF2B5EF4-FFF2-40B4-BE49-F238E27FC236}">
                <a16:creationId xmlns:a16="http://schemas.microsoft.com/office/drawing/2014/main" id="{7B634053-524F-4B0E-B7BD-71FAB9D023CA}"/>
              </a:ext>
            </a:extLst>
          </p:cNvPr>
          <p:cNvGraphicFramePr/>
          <p:nvPr/>
        </p:nvGraphicFramePr>
        <p:xfrm>
          <a:off x="3175487" y="1431079"/>
          <a:ext cx="5849786" cy="3815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직사각형 12">
            <a:extLst>
              <a:ext uri="{FF2B5EF4-FFF2-40B4-BE49-F238E27FC236}">
                <a16:creationId xmlns:a16="http://schemas.microsoft.com/office/drawing/2014/main" id="{2DA75561-8A54-4FEE-8F8C-5DD0650D0227}"/>
              </a:ext>
            </a:extLst>
          </p:cNvPr>
          <p:cNvSpPr/>
          <p:nvPr/>
        </p:nvSpPr>
        <p:spPr>
          <a:xfrm>
            <a:off x="-133543" y="-77598"/>
            <a:ext cx="12440874" cy="7013196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8" name="타원 77">
            <a:extLst>
              <a:ext uri="{FF2B5EF4-FFF2-40B4-BE49-F238E27FC236}">
                <a16:creationId xmlns:a16="http://schemas.microsoft.com/office/drawing/2014/main" id="{2706BD90-B5EC-4453-8A5E-4662DA8B1C60}"/>
              </a:ext>
            </a:extLst>
          </p:cNvPr>
          <p:cNvSpPr/>
          <p:nvPr/>
        </p:nvSpPr>
        <p:spPr>
          <a:xfrm>
            <a:off x="5594712" y="2817920"/>
            <a:ext cx="1002575" cy="1002575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6C25D40-41B3-4B36-B90D-72DB8977889E}"/>
              </a:ext>
            </a:extLst>
          </p:cNvPr>
          <p:cNvSpPr/>
          <p:nvPr/>
        </p:nvSpPr>
        <p:spPr>
          <a:xfrm>
            <a:off x="5683296" y="3132194"/>
            <a:ext cx="838691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1700" dirty="0">
                <a:solidFill>
                  <a:schemeClr val="bg1"/>
                </a:solidFill>
              </a:rPr>
              <a:t>가치관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FDCF60-B3E8-41E6-9C88-07ABE953DD6C}"/>
              </a:ext>
            </a:extLst>
          </p:cNvPr>
          <p:cNvSpPr txBox="1"/>
          <p:nvPr/>
        </p:nvSpPr>
        <p:spPr>
          <a:xfrm>
            <a:off x="4205965" y="4930897"/>
            <a:ext cx="37943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</a:rPr>
              <a:t>개인의 신념으로 어떠한 사고를 해야 하는가 하는 공통적</a:t>
            </a:r>
            <a:r>
              <a:rPr lang="en-US" altLang="ko-KR" sz="1400" dirty="0">
                <a:solidFill>
                  <a:schemeClr val="bg1"/>
                </a:solidFill>
              </a:rPr>
              <a:t>, </a:t>
            </a:r>
            <a:r>
              <a:rPr lang="ko-KR" altLang="en-US" sz="1400" dirty="0">
                <a:solidFill>
                  <a:schemeClr val="bg1"/>
                </a:solidFill>
              </a:rPr>
              <a:t>집단적 믿음체계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89E3BACC-11A4-483D-9266-7A3154F53F83}"/>
              </a:ext>
            </a:extLst>
          </p:cNvPr>
          <p:cNvSpPr txBox="1"/>
          <p:nvPr/>
        </p:nvSpPr>
        <p:spPr>
          <a:xfrm>
            <a:off x="3809678" y="4673156"/>
            <a:ext cx="3295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solidFill>
                  <a:schemeClr val="bg1"/>
                </a:solidFill>
                <a:latin typeface="서울남산체 B" panose="02020503020101020101" pitchFamily="18" charset="-127"/>
                <a:ea typeface="서울남산체 B" panose="02020503020101020101" pitchFamily="18" charset="-127"/>
              </a:rPr>
              <a:t>“</a:t>
            </a:r>
            <a:endParaRPr lang="ko-KR" altLang="en-US" sz="4000" dirty="0">
              <a:solidFill>
                <a:schemeClr val="bg1"/>
              </a:solidFill>
              <a:latin typeface="서울남산체 B" panose="02020503020101020101" pitchFamily="18" charset="-127"/>
              <a:ea typeface="서울남산체 B" panose="02020503020101020101" pitchFamily="18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631B6DCB-99F0-45F6-8907-0F017A5B1D1A}"/>
              </a:ext>
            </a:extLst>
          </p:cNvPr>
          <p:cNvSpPr txBox="1"/>
          <p:nvPr/>
        </p:nvSpPr>
        <p:spPr>
          <a:xfrm>
            <a:off x="7893266" y="4725737"/>
            <a:ext cx="3295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solidFill>
                  <a:schemeClr val="bg1"/>
                </a:solidFill>
                <a:latin typeface="서울남산체 B" panose="02020503020101020101" pitchFamily="18" charset="-127"/>
                <a:ea typeface="서울남산체 B" panose="02020503020101020101" pitchFamily="18" charset="-127"/>
              </a:rPr>
              <a:t>”</a:t>
            </a:r>
            <a:endParaRPr lang="ko-KR" altLang="en-US" sz="4000" dirty="0">
              <a:solidFill>
                <a:schemeClr val="bg1"/>
              </a:solidFill>
              <a:latin typeface="서울남산체 B" panose="02020503020101020101" pitchFamily="18" charset="-127"/>
              <a:ea typeface="서울남산체 B" panose="020205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815002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자유형 186"/>
          <p:cNvSpPr/>
          <p:nvPr/>
        </p:nvSpPr>
        <p:spPr>
          <a:xfrm>
            <a:off x="0" y="0"/>
            <a:ext cx="12192000" cy="6858001"/>
          </a:xfrm>
          <a:custGeom>
            <a:avLst/>
            <a:gdLst>
              <a:gd name="connsiteX0" fmla="*/ 0 w 12192000"/>
              <a:gd name="connsiteY0" fmla="*/ 0 h 6858001"/>
              <a:gd name="connsiteX1" fmla="*/ 12192000 w 12192000"/>
              <a:gd name="connsiteY1" fmla="*/ 0 h 6858001"/>
              <a:gd name="connsiteX2" fmla="*/ 12192000 w 12192000"/>
              <a:gd name="connsiteY2" fmla="*/ 6858001 h 6858001"/>
              <a:gd name="connsiteX3" fmla="*/ 11963400 w 12192000"/>
              <a:gd name="connsiteY3" fmla="*/ 6858001 h 6858001"/>
              <a:gd name="connsiteX4" fmla="*/ 11963400 w 12192000"/>
              <a:gd name="connsiteY4" fmla="*/ 1307964 h 6858001"/>
              <a:gd name="connsiteX5" fmla="*/ 11544436 w 12192000"/>
              <a:gd name="connsiteY5" fmla="*/ 889000 h 6858001"/>
              <a:gd name="connsiteX6" fmla="*/ 647564 w 12192000"/>
              <a:gd name="connsiteY6" fmla="*/ 889000 h 6858001"/>
              <a:gd name="connsiteX7" fmla="*/ 228600 w 12192000"/>
              <a:gd name="connsiteY7" fmla="*/ 1307964 h 6858001"/>
              <a:gd name="connsiteX8" fmla="*/ 228600 w 12192000"/>
              <a:gd name="connsiteY8" fmla="*/ 6858001 h 6858001"/>
              <a:gd name="connsiteX9" fmla="*/ 0 w 12192000"/>
              <a:gd name="connsiteY9" fmla="*/ 685800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6858001">
                <a:moveTo>
                  <a:pt x="0" y="0"/>
                </a:moveTo>
                <a:lnTo>
                  <a:pt x="12192000" y="0"/>
                </a:lnTo>
                <a:lnTo>
                  <a:pt x="12192000" y="6858001"/>
                </a:lnTo>
                <a:lnTo>
                  <a:pt x="11963400" y="6858001"/>
                </a:lnTo>
                <a:lnTo>
                  <a:pt x="11963400" y="1307964"/>
                </a:lnTo>
                <a:cubicBezTo>
                  <a:pt x="11963400" y="1076577"/>
                  <a:pt x="11775823" y="889000"/>
                  <a:pt x="11544436" y="889000"/>
                </a:cubicBezTo>
                <a:lnTo>
                  <a:pt x="647564" y="889000"/>
                </a:lnTo>
                <a:cubicBezTo>
                  <a:pt x="416177" y="889000"/>
                  <a:pt x="228600" y="1076577"/>
                  <a:pt x="228600" y="1307964"/>
                </a:cubicBezTo>
                <a:lnTo>
                  <a:pt x="228600" y="6858001"/>
                </a:lnTo>
                <a:lnTo>
                  <a:pt x="0" y="6858001"/>
                </a:lnTo>
                <a:close/>
              </a:path>
            </a:pathLst>
          </a:cu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77" name="직사각형 176"/>
          <p:cNvSpPr/>
          <p:nvPr/>
        </p:nvSpPr>
        <p:spPr>
          <a:xfrm>
            <a:off x="2276408" y="16032"/>
            <a:ext cx="7620972" cy="73584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200" b="1" i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군인의 가치관</a:t>
            </a:r>
            <a:endParaRPr lang="en-US" altLang="ko-KR" sz="3200" b="1" i="1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0" y="5903088"/>
            <a:ext cx="12192000" cy="876495"/>
            <a:chOff x="0" y="5903088"/>
            <a:chExt cx="12192000" cy="876495"/>
          </a:xfrm>
        </p:grpSpPr>
        <p:sp>
          <p:nvSpPr>
            <p:cNvPr id="182" name="직사각형 181"/>
            <p:cNvSpPr/>
            <p:nvPr/>
          </p:nvSpPr>
          <p:spPr>
            <a:xfrm>
              <a:off x="0" y="6403882"/>
              <a:ext cx="12192000" cy="101401"/>
            </a:xfrm>
            <a:prstGeom prst="rect">
              <a:avLst/>
            </a:prstGeom>
            <a:solidFill>
              <a:srgbClr val="CDB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0" y="6505464"/>
              <a:ext cx="12192000" cy="149928"/>
            </a:xfrm>
            <a:prstGeom prst="rect">
              <a:avLst/>
            </a:prstGeom>
            <a:solidFill>
              <a:srgbClr val="3C3F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657540"/>
              <a:ext cx="12192000" cy="122043"/>
            </a:xfrm>
            <a:prstGeom prst="rect">
              <a:avLst/>
            </a:prstGeom>
            <a:solidFill>
              <a:srgbClr val="C3C4C5"/>
            </a:solidFill>
            <a:ln>
              <a:noFill/>
            </a:ln>
            <a:effectLst>
              <a:outerShdw dist="76200" dir="5400000" algn="t" rotWithShape="0">
                <a:srgbClr val="9FA0A2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2" name="그룹 21"/>
            <p:cNvGrpSpPr/>
            <p:nvPr/>
          </p:nvGrpSpPr>
          <p:grpSpPr>
            <a:xfrm>
              <a:off x="7017474" y="5905292"/>
              <a:ext cx="1516926" cy="761768"/>
              <a:chOff x="7776234" y="4087184"/>
              <a:chExt cx="3898900" cy="1957947"/>
            </a:xfrm>
          </p:grpSpPr>
          <p:sp>
            <p:nvSpPr>
              <p:cNvPr id="5" name="직사각형 4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" name="이등변 삼각형 5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자유형 10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평행 사변형 8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평행 사변형 7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그룹 37"/>
            <p:cNvGrpSpPr/>
            <p:nvPr/>
          </p:nvGrpSpPr>
          <p:grpSpPr>
            <a:xfrm>
              <a:off x="7708683" y="6318771"/>
              <a:ext cx="168464" cy="327323"/>
              <a:chOff x="1608709" y="5334000"/>
              <a:chExt cx="432996" cy="841307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0" name="직사각형 39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타원 40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2" name="그룹 41"/>
            <p:cNvGrpSpPr/>
            <p:nvPr/>
          </p:nvGrpSpPr>
          <p:grpSpPr>
            <a:xfrm>
              <a:off x="7916126" y="6318771"/>
              <a:ext cx="168464" cy="327323"/>
              <a:chOff x="1608709" y="5334000"/>
              <a:chExt cx="432996" cy="841307"/>
            </a:xfrm>
          </p:grpSpPr>
          <p:sp>
            <p:nvSpPr>
              <p:cNvPr id="43" name="직사각형 42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타원 43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5" name="그룹 44"/>
            <p:cNvGrpSpPr/>
            <p:nvPr/>
          </p:nvGrpSpPr>
          <p:grpSpPr>
            <a:xfrm>
              <a:off x="7519379" y="6320977"/>
              <a:ext cx="168464" cy="327323"/>
              <a:chOff x="1608709" y="5334000"/>
              <a:chExt cx="432996" cy="841307"/>
            </a:xfrm>
          </p:grpSpPr>
          <p:sp>
            <p:nvSpPr>
              <p:cNvPr id="46" name="직사각형 45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타원 46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6" name="자유형 25"/>
            <p:cNvSpPr/>
            <p:nvPr/>
          </p:nvSpPr>
          <p:spPr>
            <a:xfrm flipH="1">
              <a:off x="4051210" y="5936441"/>
              <a:ext cx="1198690" cy="721270"/>
            </a:xfrm>
            <a:custGeom>
              <a:avLst/>
              <a:gdLst>
                <a:gd name="connsiteX0" fmla="*/ 1540475 w 3080949"/>
                <a:gd name="connsiteY0" fmla="*/ 0 h 1853857"/>
                <a:gd name="connsiteX1" fmla="*/ 0 w 3080949"/>
                <a:gd name="connsiteY1" fmla="*/ 585231 h 1853857"/>
                <a:gd name="connsiteX2" fmla="*/ 65900 w 3080949"/>
                <a:gd name="connsiteY2" fmla="*/ 585231 h 1853857"/>
                <a:gd name="connsiteX3" fmla="*/ 65900 w 3080949"/>
                <a:gd name="connsiteY3" fmla="*/ 1853857 h 1853857"/>
                <a:gd name="connsiteX4" fmla="*/ 3080949 w 3080949"/>
                <a:gd name="connsiteY4" fmla="*/ 1853857 h 1853857"/>
                <a:gd name="connsiteX5" fmla="*/ 3080949 w 3080949"/>
                <a:gd name="connsiteY5" fmla="*/ 585231 h 1853857"/>
                <a:gd name="connsiteX6" fmla="*/ 3080949 w 3080949"/>
                <a:gd name="connsiteY6" fmla="*/ 585230 h 1853857"/>
                <a:gd name="connsiteX7" fmla="*/ 3080946 w 3080949"/>
                <a:gd name="connsiteY7" fmla="*/ 585230 h 1853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080949" h="1853857">
                  <a:moveTo>
                    <a:pt x="1540475" y="0"/>
                  </a:moveTo>
                  <a:lnTo>
                    <a:pt x="0" y="585231"/>
                  </a:lnTo>
                  <a:lnTo>
                    <a:pt x="65900" y="585231"/>
                  </a:lnTo>
                  <a:lnTo>
                    <a:pt x="65900" y="1853857"/>
                  </a:lnTo>
                  <a:lnTo>
                    <a:pt x="3080949" y="1853857"/>
                  </a:lnTo>
                  <a:lnTo>
                    <a:pt x="3080949" y="585231"/>
                  </a:lnTo>
                  <a:lnTo>
                    <a:pt x="3080949" y="585230"/>
                  </a:lnTo>
                  <a:lnTo>
                    <a:pt x="3080946" y="585230"/>
                  </a:lnTo>
                  <a:close/>
                </a:path>
              </a:pathLst>
            </a:custGeom>
            <a:pattFill prst="ltVert">
              <a:fgClr>
                <a:srgbClr val="00A7E2"/>
              </a:fgClr>
              <a:bgClr>
                <a:srgbClr val="008CBF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자유형 14"/>
            <p:cNvSpPr/>
            <p:nvPr/>
          </p:nvSpPr>
          <p:spPr>
            <a:xfrm flipH="1">
              <a:off x="4052752" y="5932432"/>
              <a:ext cx="1302220" cy="305417"/>
            </a:xfrm>
            <a:custGeom>
              <a:avLst/>
              <a:gdLst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698740 h 785004"/>
                <a:gd name="connsiteX7" fmla="*/ 1846052 w 3347049"/>
                <a:gd name="connsiteY7" fmla="*/ 474453 h 785004"/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741872 h 785004"/>
                <a:gd name="connsiteX7" fmla="*/ 1846052 w 3347049"/>
                <a:gd name="connsiteY7" fmla="*/ 474453 h 785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7049" h="785004">
                  <a:moveTo>
                    <a:pt x="1846052" y="474453"/>
                  </a:moveTo>
                  <a:lnTo>
                    <a:pt x="3347049" y="785004"/>
                  </a:lnTo>
                  <a:lnTo>
                    <a:pt x="3338422" y="543464"/>
                  </a:lnTo>
                  <a:lnTo>
                    <a:pt x="1802920" y="0"/>
                  </a:lnTo>
                  <a:lnTo>
                    <a:pt x="0" y="603849"/>
                  </a:lnTo>
                  <a:lnTo>
                    <a:pt x="8626" y="759125"/>
                  </a:lnTo>
                  <a:lnTo>
                    <a:pt x="345056" y="741872"/>
                  </a:lnTo>
                  <a:lnTo>
                    <a:pt x="1846052" y="474453"/>
                  </a:lnTo>
                  <a:close/>
                </a:path>
              </a:pathLst>
            </a:custGeom>
            <a:solidFill>
              <a:schemeClr val="tx1"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평행 사변형 15"/>
            <p:cNvSpPr/>
            <p:nvPr/>
          </p:nvSpPr>
          <p:spPr>
            <a:xfrm rot="5400000" flipH="1">
              <a:off x="4111906" y="5680737"/>
              <a:ext cx="313761" cy="758463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평행 사변형 16"/>
            <p:cNvSpPr/>
            <p:nvPr/>
          </p:nvSpPr>
          <p:spPr>
            <a:xfrm rot="16200000">
              <a:off x="4870369" y="5680738"/>
              <a:ext cx="313761" cy="758463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30" name="그룹 29"/>
            <p:cNvGrpSpPr/>
            <p:nvPr/>
          </p:nvGrpSpPr>
          <p:grpSpPr>
            <a:xfrm>
              <a:off x="4542554" y="6318546"/>
              <a:ext cx="168464" cy="339868"/>
              <a:chOff x="1608709" y="5301756"/>
              <a:chExt cx="432996" cy="873551"/>
            </a:xfrm>
          </p:grpSpPr>
          <p:sp>
            <p:nvSpPr>
              <p:cNvPr id="27" name="직사각형 26"/>
              <p:cNvSpPr/>
              <p:nvPr/>
            </p:nvSpPr>
            <p:spPr>
              <a:xfrm>
                <a:off x="1608709" y="5301756"/>
                <a:ext cx="432996" cy="873551"/>
              </a:xfrm>
              <a:prstGeom prst="rect">
                <a:avLst/>
              </a:prstGeom>
              <a:solidFill>
                <a:srgbClr val="006D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타원 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" name="이등변 삼각형 2"/>
            <p:cNvSpPr/>
            <p:nvPr/>
          </p:nvSpPr>
          <p:spPr>
            <a:xfrm>
              <a:off x="4441437" y="6249710"/>
              <a:ext cx="385893" cy="69191"/>
            </a:xfrm>
            <a:prstGeom prst="triangle">
              <a:avLst/>
            </a:prstGeom>
            <a:solidFill>
              <a:schemeClr val="tx1">
                <a:alpha val="3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4436782" y="6239789"/>
              <a:ext cx="390549" cy="80781"/>
              <a:chOff x="1573351" y="2631555"/>
              <a:chExt cx="3898900" cy="806451"/>
            </a:xfrm>
            <a:solidFill>
              <a:srgbClr val="006D95"/>
            </a:solidFill>
          </p:grpSpPr>
          <p:sp>
            <p:nvSpPr>
              <p:cNvPr id="178" name="평행 사변형 177"/>
              <p:cNvSpPr/>
              <p:nvPr/>
            </p:nvSpPr>
            <p:spPr>
              <a:xfrm rot="5400000" flipH="1">
                <a:off x="2144851" y="2060055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0" name="평행 사변형 179"/>
              <p:cNvSpPr/>
              <p:nvPr/>
            </p:nvSpPr>
            <p:spPr>
              <a:xfrm rot="16200000">
                <a:off x="4094301" y="2060056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" name="직사각형 3"/>
            <p:cNvSpPr/>
            <p:nvPr/>
          </p:nvSpPr>
          <p:spPr>
            <a:xfrm>
              <a:off x="4496473" y="6318546"/>
              <a:ext cx="17788" cy="343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1" name="직사각형 180"/>
            <p:cNvSpPr/>
            <p:nvPr/>
          </p:nvSpPr>
          <p:spPr>
            <a:xfrm>
              <a:off x="4738262" y="6320956"/>
              <a:ext cx="17788" cy="343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16" name="그룹 215"/>
            <p:cNvGrpSpPr/>
            <p:nvPr/>
          </p:nvGrpSpPr>
          <p:grpSpPr>
            <a:xfrm>
              <a:off x="8707023" y="5905292"/>
              <a:ext cx="1516926" cy="761768"/>
              <a:chOff x="7776234" y="4087184"/>
              <a:chExt cx="3898900" cy="1957947"/>
            </a:xfrm>
          </p:grpSpPr>
          <p:sp>
            <p:nvSpPr>
              <p:cNvPr id="217" name="직사각형 216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8" name="이등변 삼각형 217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9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0" name="자유형 219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1" name="평행 사변형 220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2" name="평행 사변형 221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3" name="그룹 222"/>
            <p:cNvGrpSpPr/>
            <p:nvPr/>
          </p:nvGrpSpPr>
          <p:grpSpPr>
            <a:xfrm>
              <a:off x="9398232" y="6318771"/>
              <a:ext cx="168464" cy="327323"/>
              <a:chOff x="1608709" y="5334000"/>
              <a:chExt cx="432996" cy="841307"/>
            </a:xfrm>
          </p:grpSpPr>
          <p:sp>
            <p:nvSpPr>
              <p:cNvPr id="224" name="직사각형 223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5" name="직사각형 224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6" name="타원 225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7" name="그룹 226"/>
            <p:cNvGrpSpPr/>
            <p:nvPr/>
          </p:nvGrpSpPr>
          <p:grpSpPr>
            <a:xfrm>
              <a:off x="9605675" y="6318771"/>
              <a:ext cx="168464" cy="327323"/>
              <a:chOff x="1608709" y="5334000"/>
              <a:chExt cx="432996" cy="841307"/>
            </a:xfrm>
          </p:grpSpPr>
          <p:sp>
            <p:nvSpPr>
              <p:cNvPr id="228" name="직사각형 227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9" name="타원 2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30" name="그룹 229"/>
            <p:cNvGrpSpPr/>
            <p:nvPr/>
          </p:nvGrpSpPr>
          <p:grpSpPr>
            <a:xfrm>
              <a:off x="9208928" y="6320977"/>
              <a:ext cx="168464" cy="327323"/>
              <a:chOff x="1608709" y="5334000"/>
              <a:chExt cx="432996" cy="841307"/>
            </a:xfrm>
          </p:grpSpPr>
          <p:sp>
            <p:nvSpPr>
              <p:cNvPr id="231" name="직사각형 230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2" name="타원 231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2" name="그룹 11"/>
            <p:cNvGrpSpPr/>
            <p:nvPr/>
          </p:nvGrpSpPr>
          <p:grpSpPr>
            <a:xfrm flipH="1">
              <a:off x="2328930" y="5903794"/>
              <a:ext cx="1516926" cy="761768"/>
              <a:chOff x="2340805" y="5483044"/>
              <a:chExt cx="1516926" cy="761768"/>
            </a:xfrm>
          </p:grpSpPr>
          <p:grpSp>
            <p:nvGrpSpPr>
              <p:cNvPr id="253" name="그룹 252"/>
              <p:cNvGrpSpPr/>
              <p:nvPr/>
            </p:nvGrpSpPr>
            <p:grpSpPr>
              <a:xfrm>
                <a:off x="2340805" y="5483044"/>
                <a:ext cx="1516926" cy="761768"/>
                <a:chOff x="7776234" y="4087184"/>
                <a:chExt cx="3898900" cy="1957947"/>
              </a:xfrm>
            </p:grpSpPr>
            <p:sp>
              <p:nvSpPr>
                <p:cNvPr id="254" name="직사각형 253"/>
                <p:cNvSpPr/>
                <p:nvPr/>
              </p:nvSpPr>
              <p:spPr>
                <a:xfrm>
                  <a:off x="8244588" y="4758139"/>
                  <a:ext cx="3015049" cy="1268627"/>
                </a:xfrm>
                <a:prstGeom prst="rect">
                  <a:avLst/>
                </a:prstGeom>
                <a:solidFill>
                  <a:srgbClr val="008C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5" name="이등변 삼각형 254"/>
                <p:cNvSpPr/>
                <p:nvPr/>
              </p:nvSpPr>
              <p:spPr>
                <a:xfrm>
                  <a:off x="8178688" y="4172909"/>
                  <a:ext cx="3080949" cy="585231"/>
                </a:xfrm>
                <a:prstGeom prst="triangle">
                  <a:avLst/>
                </a:prstGeom>
                <a:solidFill>
                  <a:srgbClr val="008C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6" name="사다리꼴 9"/>
                <p:cNvSpPr/>
                <p:nvPr/>
              </p:nvSpPr>
              <p:spPr>
                <a:xfrm rot="16200000">
                  <a:off x="7407681" y="5208224"/>
                  <a:ext cx="1338822" cy="334992"/>
                </a:xfrm>
                <a:custGeom>
                  <a:avLst/>
                  <a:gdLst>
                    <a:gd name="connsiteX0" fmla="*/ 0 w 1286992"/>
                    <a:gd name="connsiteY0" fmla="*/ 314405 h 314405"/>
                    <a:gd name="connsiteX1" fmla="*/ 78601 w 1286992"/>
                    <a:gd name="connsiteY1" fmla="*/ 0 h 314405"/>
                    <a:gd name="connsiteX2" fmla="*/ 1208391 w 1286992"/>
                    <a:gd name="connsiteY2" fmla="*/ 0 h 314405"/>
                    <a:gd name="connsiteX3" fmla="*/ 1286992 w 1286992"/>
                    <a:gd name="connsiteY3" fmla="*/ 314405 h 314405"/>
                    <a:gd name="connsiteX4" fmla="*/ 0 w 1286992"/>
                    <a:gd name="connsiteY4" fmla="*/ 314405 h 314405"/>
                    <a:gd name="connsiteX0" fmla="*/ 0 w 1286992"/>
                    <a:gd name="connsiteY0" fmla="*/ 320753 h 320753"/>
                    <a:gd name="connsiteX1" fmla="*/ 504051 w 1286992"/>
                    <a:gd name="connsiteY1" fmla="*/ 0 h 320753"/>
                    <a:gd name="connsiteX2" fmla="*/ 1208391 w 1286992"/>
                    <a:gd name="connsiteY2" fmla="*/ 6348 h 320753"/>
                    <a:gd name="connsiteX3" fmla="*/ 1286992 w 1286992"/>
                    <a:gd name="connsiteY3" fmla="*/ 320753 h 320753"/>
                    <a:gd name="connsiteX4" fmla="*/ 0 w 1286992"/>
                    <a:gd name="connsiteY4" fmla="*/ 320753 h 320753"/>
                    <a:gd name="connsiteX0" fmla="*/ 0 w 1286992"/>
                    <a:gd name="connsiteY0" fmla="*/ 327101 h 327101"/>
                    <a:gd name="connsiteX1" fmla="*/ 656451 w 1286992"/>
                    <a:gd name="connsiteY1" fmla="*/ 0 h 327101"/>
                    <a:gd name="connsiteX2" fmla="*/ 1208391 w 1286992"/>
                    <a:gd name="connsiteY2" fmla="*/ 12696 h 327101"/>
                    <a:gd name="connsiteX3" fmla="*/ 1286992 w 1286992"/>
                    <a:gd name="connsiteY3" fmla="*/ 327101 h 327101"/>
                    <a:gd name="connsiteX4" fmla="*/ 0 w 1286992"/>
                    <a:gd name="connsiteY4" fmla="*/ 327101 h 327101"/>
                    <a:gd name="connsiteX0" fmla="*/ 0 w 1286992"/>
                    <a:gd name="connsiteY0" fmla="*/ 314405 h 314405"/>
                    <a:gd name="connsiteX1" fmla="*/ 719951 w 1286992"/>
                    <a:gd name="connsiteY1" fmla="*/ 76207 h 314405"/>
                    <a:gd name="connsiteX2" fmla="*/ 1208391 w 1286992"/>
                    <a:gd name="connsiteY2" fmla="*/ 0 h 314405"/>
                    <a:gd name="connsiteX3" fmla="*/ 1286992 w 1286992"/>
                    <a:gd name="connsiteY3" fmla="*/ 314405 h 314405"/>
                    <a:gd name="connsiteX4" fmla="*/ 0 w 1286992"/>
                    <a:gd name="connsiteY4" fmla="*/ 314405 h 314405"/>
                    <a:gd name="connsiteX0" fmla="*/ 0 w 1286992"/>
                    <a:gd name="connsiteY0" fmla="*/ 327096 h 327096"/>
                    <a:gd name="connsiteX1" fmla="*/ 618351 w 1286992"/>
                    <a:gd name="connsiteY1" fmla="*/ 0 h 327096"/>
                    <a:gd name="connsiteX2" fmla="*/ 1208391 w 1286992"/>
                    <a:gd name="connsiteY2" fmla="*/ 12691 h 327096"/>
                    <a:gd name="connsiteX3" fmla="*/ 1286992 w 1286992"/>
                    <a:gd name="connsiteY3" fmla="*/ 327096 h 327096"/>
                    <a:gd name="connsiteX4" fmla="*/ 0 w 1286992"/>
                    <a:gd name="connsiteY4" fmla="*/ 327096 h 3270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86992" h="327096">
                      <a:moveTo>
                        <a:pt x="0" y="327096"/>
                      </a:moveTo>
                      <a:lnTo>
                        <a:pt x="618351" y="0"/>
                      </a:lnTo>
                      <a:lnTo>
                        <a:pt x="1208391" y="12691"/>
                      </a:lnTo>
                      <a:lnTo>
                        <a:pt x="1286992" y="327096"/>
                      </a:lnTo>
                      <a:lnTo>
                        <a:pt x="0" y="327096"/>
                      </a:lnTo>
                      <a:close/>
                    </a:path>
                  </a:pathLst>
                </a:custGeom>
                <a:solidFill>
                  <a:srgbClr val="00739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7" name="자유형 256"/>
                <p:cNvSpPr/>
                <p:nvPr/>
              </p:nvSpPr>
              <p:spPr>
                <a:xfrm>
                  <a:off x="7908626" y="4162605"/>
                  <a:ext cx="3347049" cy="785004"/>
                </a:xfrm>
                <a:custGeom>
                  <a:avLst/>
                  <a:gdLst>
                    <a:gd name="connsiteX0" fmla="*/ 1846052 w 3347049"/>
                    <a:gd name="connsiteY0" fmla="*/ 474453 h 785004"/>
                    <a:gd name="connsiteX1" fmla="*/ 3347049 w 3347049"/>
                    <a:gd name="connsiteY1" fmla="*/ 785004 h 785004"/>
                    <a:gd name="connsiteX2" fmla="*/ 3338422 w 3347049"/>
                    <a:gd name="connsiteY2" fmla="*/ 543464 h 785004"/>
                    <a:gd name="connsiteX3" fmla="*/ 1802920 w 3347049"/>
                    <a:gd name="connsiteY3" fmla="*/ 0 h 785004"/>
                    <a:gd name="connsiteX4" fmla="*/ 0 w 3347049"/>
                    <a:gd name="connsiteY4" fmla="*/ 603849 h 785004"/>
                    <a:gd name="connsiteX5" fmla="*/ 8626 w 3347049"/>
                    <a:gd name="connsiteY5" fmla="*/ 759125 h 785004"/>
                    <a:gd name="connsiteX6" fmla="*/ 345056 w 3347049"/>
                    <a:gd name="connsiteY6" fmla="*/ 698740 h 785004"/>
                    <a:gd name="connsiteX7" fmla="*/ 1846052 w 3347049"/>
                    <a:gd name="connsiteY7" fmla="*/ 474453 h 785004"/>
                    <a:gd name="connsiteX0" fmla="*/ 1846052 w 3347049"/>
                    <a:gd name="connsiteY0" fmla="*/ 474453 h 785004"/>
                    <a:gd name="connsiteX1" fmla="*/ 3347049 w 3347049"/>
                    <a:gd name="connsiteY1" fmla="*/ 785004 h 785004"/>
                    <a:gd name="connsiteX2" fmla="*/ 3338422 w 3347049"/>
                    <a:gd name="connsiteY2" fmla="*/ 543464 h 785004"/>
                    <a:gd name="connsiteX3" fmla="*/ 1802920 w 3347049"/>
                    <a:gd name="connsiteY3" fmla="*/ 0 h 785004"/>
                    <a:gd name="connsiteX4" fmla="*/ 0 w 3347049"/>
                    <a:gd name="connsiteY4" fmla="*/ 603849 h 785004"/>
                    <a:gd name="connsiteX5" fmla="*/ 8626 w 3347049"/>
                    <a:gd name="connsiteY5" fmla="*/ 759125 h 785004"/>
                    <a:gd name="connsiteX6" fmla="*/ 345056 w 3347049"/>
                    <a:gd name="connsiteY6" fmla="*/ 741872 h 785004"/>
                    <a:gd name="connsiteX7" fmla="*/ 1846052 w 3347049"/>
                    <a:gd name="connsiteY7" fmla="*/ 474453 h 7850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347049" h="785004">
                      <a:moveTo>
                        <a:pt x="1846052" y="474453"/>
                      </a:moveTo>
                      <a:lnTo>
                        <a:pt x="3347049" y="785004"/>
                      </a:lnTo>
                      <a:lnTo>
                        <a:pt x="3338422" y="543464"/>
                      </a:lnTo>
                      <a:lnTo>
                        <a:pt x="1802920" y="0"/>
                      </a:lnTo>
                      <a:lnTo>
                        <a:pt x="0" y="603849"/>
                      </a:lnTo>
                      <a:lnTo>
                        <a:pt x="8626" y="759125"/>
                      </a:lnTo>
                      <a:lnTo>
                        <a:pt x="345056" y="741872"/>
                      </a:lnTo>
                      <a:lnTo>
                        <a:pt x="1846052" y="474453"/>
                      </a:lnTo>
                      <a:close/>
                    </a:path>
                  </a:pathLst>
                </a:custGeom>
                <a:solidFill>
                  <a:schemeClr val="tx1">
                    <a:alpha val="22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8" name="평행 사변형 257"/>
                <p:cNvSpPr/>
                <p:nvPr/>
              </p:nvSpPr>
              <p:spPr>
                <a:xfrm rot="16200000">
                  <a:off x="10297184" y="3515684"/>
                  <a:ext cx="806450" cy="1949450"/>
                </a:xfrm>
                <a:prstGeom prst="parallelogram">
                  <a:avLst>
                    <a:gd name="adj" fmla="val 83802"/>
                  </a:avLst>
                </a:prstGeom>
                <a:solidFill>
                  <a:srgbClr val="0092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9" name="평행 사변형 258"/>
                <p:cNvSpPr/>
                <p:nvPr/>
              </p:nvSpPr>
              <p:spPr>
                <a:xfrm rot="5400000" flipH="1">
                  <a:off x="8347734" y="3515685"/>
                  <a:ext cx="806450" cy="1949450"/>
                </a:xfrm>
                <a:prstGeom prst="parallelogram">
                  <a:avLst>
                    <a:gd name="adj" fmla="val 83802"/>
                  </a:avLst>
                </a:prstGeom>
                <a:solidFill>
                  <a:srgbClr val="0092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0" name="그룹 259"/>
              <p:cNvGrpSpPr/>
              <p:nvPr/>
            </p:nvGrpSpPr>
            <p:grpSpPr>
              <a:xfrm>
                <a:off x="3032014" y="5896523"/>
                <a:ext cx="168464" cy="327323"/>
                <a:chOff x="1608709" y="5334000"/>
                <a:chExt cx="432996" cy="841307"/>
              </a:xfrm>
            </p:grpSpPr>
            <p:sp>
              <p:nvSpPr>
                <p:cNvPr id="261" name="직사각형 260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2" name="직사각형 261"/>
                <p:cNvSpPr/>
                <p:nvPr/>
              </p:nvSpPr>
              <p:spPr>
                <a:xfrm>
                  <a:off x="1745641" y="5465424"/>
                  <a:ext cx="159131" cy="236220"/>
                </a:xfrm>
                <a:prstGeom prst="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3" name="타원 262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4" name="그룹 263"/>
              <p:cNvGrpSpPr/>
              <p:nvPr/>
            </p:nvGrpSpPr>
            <p:grpSpPr>
              <a:xfrm>
                <a:off x="3239457" y="5896523"/>
                <a:ext cx="168464" cy="327323"/>
                <a:chOff x="1608709" y="5334000"/>
                <a:chExt cx="432996" cy="841307"/>
              </a:xfrm>
            </p:grpSpPr>
            <p:sp>
              <p:nvSpPr>
                <p:cNvPr id="265" name="직사각형 264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6" name="타원 265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7" name="그룹 266"/>
              <p:cNvGrpSpPr/>
              <p:nvPr/>
            </p:nvGrpSpPr>
            <p:grpSpPr>
              <a:xfrm>
                <a:off x="2842710" y="5898729"/>
                <a:ext cx="168464" cy="327323"/>
                <a:chOff x="1608709" y="5334000"/>
                <a:chExt cx="432996" cy="841307"/>
              </a:xfrm>
            </p:grpSpPr>
            <p:sp>
              <p:nvSpPr>
                <p:cNvPr id="268" name="직사각형 267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9" name="타원 268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</p:grpSp>
      <p:graphicFrame>
        <p:nvGraphicFramePr>
          <p:cNvPr id="7" name="다이어그램 6">
            <a:extLst>
              <a:ext uri="{FF2B5EF4-FFF2-40B4-BE49-F238E27FC236}">
                <a16:creationId xmlns:a16="http://schemas.microsoft.com/office/drawing/2014/main" id="{7B634053-524F-4B0E-B7BD-71FAB9D023CA}"/>
              </a:ext>
            </a:extLst>
          </p:cNvPr>
          <p:cNvGraphicFramePr/>
          <p:nvPr/>
        </p:nvGraphicFramePr>
        <p:xfrm>
          <a:off x="3175487" y="1431079"/>
          <a:ext cx="5849786" cy="3815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직사각형 12">
            <a:extLst>
              <a:ext uri="{FF2B5EF4-FFF2-40B4-BE49-F238E27FC236}">
                <a16:creationId xmlns:a16="http://schemas.microsoft.com/office/drawing/2014/main" id="{2DA75561-8A54-4FEE-8F8C-5DD0650D0227}"/>
              </a:ext>
            </a:extLst>
          </p:cNvPr>
          <p:cNvSpPr/>
          <p:nvPr/>
        </p:nvSpPr>
        <p:spPr>
          <a:xfrm>
            <a:off x="-133543" y="-77598"/>
            <a:ext cx="12440874" cy="7013196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8" name="타원 77">
            <a:extLst>
              <a:ext uri="{FF2B5EF4-FFF2-40B4-BE49-F238E27FC236}">
                <a16:creationId xmlns:a16="http://schemas.microsoft.com/office/drawing/2014/main" id="{2706BD90-B5EC-4453-8A5E-4662DA8B1C60}"/>
              </a:ext>
            </a:extLst>
          </p:cNvPr>
          <p:cNvSpPr/>
          <p:nvPr/>
        </p:nvSpPr>
        <p:spPr>
          <a:xfrm>
            <a:off x="5595997" y="1426179"/>
            <a:ext cx="1002575" cy="1002575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6C25D40-41B3-4B36-B90D-72DB8977889E}"/>
              </a:ext>
            </a:extLst>
          </p:cNvPr>
          <p:cNvSpPr/>
          <p:nvPr/>
        </p:nvSpPr>
        <p:spPr>
          <a:xfrm>
            <a:off x="5796067" y="1745732"/>
            <a:ext cx="620683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1700" dirty="0">
                <a:solidFill>
                  <a:schemeClr val="bg1"/>
                </a:solidFill>
              </a:rPr>
              <a:t>명예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FDCF60-B3E8-41E6-9C88-07ABE953DD6C}"/>
              </a:ext>
            </a:extLst>
          </p:cNvPr>
          <p:cNvSpPr txBox="1"/>
          <p:nvPr/>
        </p:nvSpPr>
        <p:spPr>
          <a:xfrm>
            <a:off x="1906102" y="4930897"/>
            <a:ext cx="8380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</a:rPr>
              <a:t>외적으로는 자신의 업적에 대해 세상에 널리 인정받아 좋은 평판이나 존경을 말함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ko-KR" altLang="en-US" sz="1400" dirty="0">
                <a:solidFill>
                  <a:schemeClr val="bg1"/>
                </a:solidFill>
              </a:rPr>
              <a:t>내적으로는 자신이 수행한 일의 성과에 대해 스스로 만족하고 그 자체에서 보상을 느끼는 심리적 태도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89E3BACC-11A4-483D-9266-7A3154F53F83}"/>
              </a:ext>
            </a:extLst>
          </p:cNvPr>
          <p:cNvSpPr txBox="1"/>
          <p:nvPr/>
        </p:nvSpPr>
        <p:spPr>
          <a:xfrm>
            <a:off x="1624212" y="4644581"/>
            <a:ext cx="3295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solidFill>
                  <a:schemeClr val="bg1"/>
                </a:solidFill>
                <a:latin typeface="서울남산체 B" panose="02020503020101020101" pitchFamily="18" charset="-127"/>
                <a:ea typeface="서울남산체 B" panose="02020503020101020101" pitchFamily="18" charset="-127"/>
              </a:rPr>
              <a:t>“</a:t>
            </a:r>
            <a:endParaRPr lang="ko-KR" altLang="en-US" sz="4000" dirty="0">
              <a:solidFill>
                <a:schemeClr val="bg1"/>
              </a:solidFill>
              <a:latin typeface="서울남산체 B" panose="02020503020101020101" pitchFamily="18" charset="-127"/>
              <a:ea typeface="서울남산체 B" panose="02020503020101020101" pitchFamily="18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631B6DCB-99F0-45F6-8907-0F017A5B1D1A}"/>
              </a:ext>
            </a:extLst>
          </p:cNvPr>
          <p:cNvSpPr txBox="1"/>
          <p:nvPr/>
        </p:nvSpPr>
        <p:spPr>
          <a:xfrm>
            <a:off x="10114364" y="4800159"/>
            <a:ext cx="3295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solidFill>
                  <a:schemeClr val="bg1"/>
                </a:solidFill>
                <a:latin typeface="서울남산체 B" panose="02020503020101020101" pitchFamily="18" charset="-127"/>
                <a:ea typeface="서울남산체 B" panose="02020503020101020101" pitchFamily="18" charset="-127"/>
              </a:rPr>
              <a:t>”</a:t>
            </a:r>
            <a:endParaRPr lang="ko-KR" altLang="en-US" sz="4000" dirty="0">
              <a:solidFill>
                <a:schemeClr val="bg1"/>
              </a:solidFill>
              <a:latin typeface="서울남산체 B" panose="02020503020101020101" pitchFamily="18" charset="-127"/>
              <a:ea typeface="서울남산체 B" panose="020205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95293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자유형 186"/>
          <p:cNvSpPr/>
          <p:nvPr/>
        </p:nvSpPr>
        <p:spPr>
          <a:xfrm>
            <a:off x="0" y="0"/>
            <a:ext cx="12192000" cy="6858001"/>
          </a:xfrm>
          <a:custGeom>
            <a:avLst/>
            <a:gdLst>
              <a:gd name="connsiteX0" fmla="*/ 0 w 12192000"/>
              <a:gd name="connsiteY0" fmla="*/ 0 h 6858001"/>
              <a:gd name="connsiteX1" fmla="*/ 12192000 w 12192000"/>
              <a:gd name="connsiteY1" fmla="*/ 0 h 6858001"/>
              <a:gd name="connsiteX2" fmla="*/ 12192000 w 12192000"/>
              <a:gd name="connsiteY2" fmla="*/ 6858001 h 6858001"/>
              <a:gd name="connsiteX3" fmla="*/ 11963400 w 12192000"/>
              <a:gd name="connsiteY3" fmla="*/ 6858001 h 6858001"/>
              <a:gd name="connsiteX4" fmla="*/ 11963400 w 12192000"/>
              <a:gd name="connsiteY4" fmla="*/ 1307964 h 6858001"/>
              <a:gd name="connsiteX5" fmla="*/ 11544436 w 12192000"/>
              <a:gd name="connsiteY5" fmla="*/ 889000 h 6858001"/>
              <a:gd name="connsiteX6" fmla="*/ 647564 w 12192000"/>
              <a:gd name="connsiteY6" fmla="*/ 889000 h 6858001"/>
              <a:gd name="connsiteX7" fmla="*/ 228600 w 12192000"/>
              <a:gd name="connsiteY7" fmla="*/ 1307964 h 6858001"/>
              <a:gd name="connsiteX8" fmla="*/ 228600 w 12192000"/>
              <a:gd name="connsiteY8" fmla="*/ 6858001 h 6858001"/>
              <a:gd name="connsiteX9" fmla="*/ 0 w 12192000"/>
              <a:gd name="connsiteY9" fmla="*/ 685800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6858001">
                <a:moveTo>
                  <a:pt x="0" y="0"/>
                </a:moveTo>
                <a:lnTo>
                  <a:pt x="12192000" y="0"/>
                </a:lnTo>
                <a:lnTo>
                  <a:pt x="12192000" y="6858001"/>
                </a:lnTo>
                <a:lnTo>
                  <a:pt x="11963400" y="6858001"/>
                </a:lnTo>
                <a:lnTo>
                  <a:pt x="11963400" y="1307964"/>
                </a:lnTo>
                <a:cubicBezTo>
                  <a:pt x="11963400" y="1076577"/>
                  <a:pt x="11775823" y="889000"/>
                  <a:pt x="11544436" y="889000"/>
                </a:cubicBezTo>
                <a:lnTo>
                  <a:pt x="647564" y="889000"/>
                </a:lnTo>
                <a:cubicBezTo>
                  <a:pt x="416177" y="889000"/>
                  <a:pt x="228600" y="1076577"/>
                  <a:pt x="228600" y="1307964"/>
                </a:cubicBezTo>
                <a:lnTo>
                  <a:pt x="228600" y="6858001"/>
                </a:lnTo>
                <a:lnTo>
                  <a:pt x="0" y="6858001"/>
                </a:lnTo>
                <a:close/>
              </a:path>
            </a:pathLst>
          </a:cu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77" name="직사각형 176"/>
          <p:cNvSpPr/>
          <p:nvPr/>
        </p:nvSpPr>
        <p:spPr>
          <a:xfrm>
            <a:off x="2276408" y="16032"/>
            <a:ext cx="7620972" cy="73584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200" b="1" i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군인의 가치관</a:t>
            </a:r>
            <a:endParaRPr lang="en-US" altLang="ko-KR" sz="3200" b="1" i="1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0" y="5903088"/>
            <a:ext cx="12192000" cy="876495"/>
            <a:chOff x="0" y="5903088"/>
            <a:chExt cx="12192000" cy="876495"/>
          </a:xfrm>
        </p:grpSpPr>
        <p:sp>
          <p:nvSpPr>
            <p:cNvPr id="182" name="직사각형 181"/>
            <p:cNvSpPr/>
            <p:nvPr/>
          </p:nvSpPr>
          <p:spPr>
            <a:xfrm>
              <a:off x="0" y="6403882"/>
              <a:ext cx="12192000" cy="101401"/>
            </a:xfrm>
            <a:prstGeom prst="rect">
              <a:avLst/>
            </a:prstGeom>
            <a:solidFill>
              <a:srgbClr val="CDB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0" y="6505464"/>
              <a:ext cx="12192000" cy="149928"/>
            </a:xfrm>
            <a:prstGeom prst="rect">
              <a:avLst/>
            </a:prstGeom>
            <a:solidFill>
              <a:srgbClr val="3C3F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657540"/>
              <a:ext cx="12192000" cy="122043"/>
            </a:xfrm>
            <a:prstGeom prst="rect">
              <a:avLst/>
            </a:prstGeom>
            <a:solidFill>
              <a:srgbClr val="C3C4C5"/>
            </a:solidFill>
            <a:ln>
              <a:noFill/>
            </a:ln>
            <a:effectLst>
              <a:outerShdw dist="76200" dir="5400000" algn="t" rotWithShape="0">
                <a:srgbClr val="9FA0A2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2" name="그룹 21"/>
            <p:cNvGrpSpPr/>
            <p:nvPr/>
          </p:nvGrpSpPr>
          <p:grpSpPr>
            <a:xfrm>
              <a:off x="7017474" y="5905292"/>
              <a:ext cx="1516926" cy="761768"/>
              <a:chOff x="7776234" y="4087184"/>
              <a:chExt cx="3898900" cy="1957947"/>
            </a:xfrm>
          </p:grpSpPr>
          <p:sp>
            <p:nvSpPr>
              <p:cNvPr id="5" name="직사각형 4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" name="이등변 삼각형 5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자유형 10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평행 사변형 8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평행 사변형 7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그룹 37"/>
            <p:cNvGrpSpPr/>
            <p:nvPr/>
          </p:nvGrpSpPr>
          <p:grpSpPr>
            <a:xfrm>
              <a:off x="7708683" y="6318771"/>
              <a:ext cx="168464" cy="327323"/>
              <a:chOff x="1608709" y="5334000"/>
              <a:chExt cx="432996" cy="841307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0" name="직사각형 39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타원 40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2" name="그룹 41"/>
            <p:cNvGrpSpPr/>
            <p:nvPr/>
          </p:nvGrpSpPr>
          <p:grpSpPr>
            <a:xfrm>
              <a:off x="7916126" y="6318771"/>
              <a:ext cx="168464" cy="327323"/>
              <a:chOff x="1608709" y="5334000"/>
              <a:chExt cx="432996" cy="841307"/>
            </a:xfrm>
          </p:grpSpPr>
          <p:sp>
            <p:nvSpPr>
              <p:cNvPr id="43" name="직사각형 42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타원 43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5" name="그룹 44"/>
            <p:cNvGrpSpPr/>
            <p:nvPr/>
          </p:nvGrpSpPr>
          <p:grpSpPr>
            <a:xfrm>
              <a:off x="7519379" y="6320977"/>
              <a:ext cx="168464" cy="327323"/>
              <a:chOff x="1608709" y="5334000"/>
              <a:chExt cx="432996" cy="841307"/>
            </a:xfrm>
          </p:grpSpPr>
          <p:sp>
            <p:nvSpPr>
              <p:cNvPr id="46" name="직사각형 45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타원 46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6" name="자유형 25"/>
            <p:cNvSpPr/>
            <p:nvPr/>
          </p:nvSpPr>
          <p:spPr>
            <a:xfrm flipH="1">
              <a:off x="4051210" y="5936441"/>
              <a:ext cx="1198690" cy="721270"/>
            </a:xfrm>
            <a:custGeom>
              <a:avLst/>
              <a:gdLst>
                <a:gd name="connsiteX0" fmla="*/ 1540475 w 3080949"/>
                <a:gd name="connsiteY0" fmla="*/ 0 h 1853857"/>
                <a:gd name="connsiteX1" fmla="*/ 0 w 3080949"/>
                <a:gd name="connsiteY1" fmla="*/ 585231 h 1853857"/>
                <a:gd name="connsiteX2" fmla="*/ 65900 w 3080949"/>
                <a:gd name="connsiteY2" fmla="*/ 585231 h 1853857"/>
                <a:gd name="connsiteX3" fmla="*/ 65900 w 3080949"/>
                <a:gd name="connsiteY3" fmla="*/ 1853857 h 1853857"/>
                <a:gd name="connsiteX4" fmla="*/ 3080949 w 3080949"/>
                <a:gd name="connsiteY4" fmla="*/ 1853857 h 1853857"/>
                <a:gd name="connsiteX5" fmla="*/ 3080949 w 3080949"/>
                <a:gd name="connsiteY5" fmla="*/ 585231 h 1853857"/>
                <a:gd name="connsiteX6" fmla="*/ 3080949 w 3080949"/>
                <a:gd name="connsiteY6" fmla="*/ 585230 h 1853857"/>
                <a:gd name="connsiteX7" fmla="*/ 3080946 w 3080949"/>
                <a:gd name="connsiteY7" fmla="*/ 585230 h 1853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080949" h="1853857">
                  <a:moveTo>
                    <a:pt x="1540475" y="0"/>
                  </a:moveTo>
                  <a:lnTo>
                    <a:pt x="0" y="585231"/>
                  </a:lnTo>
                  <a:lnTo>
                    <a:pt x="65900" y="585231"/>
                  </a:lnTo>
                  <a:lnTo>
                    <a:pt x="65900" y="1853857"/>
                  </a:lnTo>
                  <a:lnTo>
                    <a:pt x="3080949" y="1853857"/>
                  </a:lnTo>
                  <a:lnTo>
                    <a:pt x="3080949" y="585231"/>
                  </a:lnTo>
                  <a:lnTo>
                    <a:pt x="3080949" y="585230"/>
                  </a:lnTo>
                  <a:lnTo>
                    <a:pt x="3080946" y="585230"/>
                  </a:lnTo>
                  <a:close/>
                </a:path>
              </a:pathLst>
            </a:custGeom>
            <a:pattFill prst="ltVert">
              <a:fgClr>
                <a:srgbClr val="00A7E2"/>
              </a:fgClr>
              <a:bgClr>
                <a:srgbClr val="008CBF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자유형 14"/>
            <p:cNvSpPr/>
            <p:nvPr/>
          </p:nvSpPr>
          <p:spPr>
            <a:xfrm flipH="1">
              <a:off x="4052752" y="5932432"/>
              <a:ext cx="1302220" cy="305417"/>
            </a:xfrm>
            <a:custGeom>
              <a:avLst/>
              <a:gdLst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698740 h 785004"/>
                <a:gd name="connsiteX7" fmla="*/ 1846052 w 3347049"/>
                <a:gd name="connsiteY7" fmla="*/ 474453 h 785004"/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741872 h 785004"/>
                <a:gd name="connsiteX7" fmla="*/ 1846052 w 3347049"/>
                <a:gd name="connsiteY7" fmla="*/ 474453 h 785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7049" h="785004">
                  <a:moveTo>
                    <a:pt x="1846052" y="474453"/>
                  </a:moveTo>
                  <a:lnTo>
                    <a:pt x="3347049" y="785004"/>
                  </a:lnTo>
                  <a:lnTo>
                    <a:pt x="3338422" y="543464"/>
                  </a:lnTo>
                  <a:lnTo>
                    <a:pt x="1802920" y="0"/>
                  </a:lnTo>
                  <a:lnTo>
                    <a:pt x="0" y="603849"/>
                  </a:lnTo>
                  <a:lnTo>
                    <a:pt x="8626" y="759125"/>
                  </a:lnTo>
                  <a:lnTo>
                    <a:pt x="345056" y="741872"/>
                  </a:lnTo>
                  <a:lnTo>
                    <a:pt x="1846052" y="474453"/>
                  </a:lnTo>
                  <a:close/>
                </a:path>
              </a:pathLst>
            </a:custGeom>
            <a:solidFill>
              <a:schemeClr val="tx1"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평행 사변형 15"/>
            <p:cNvSpPr/>
            <p:nvPr/>
          </p:nvSpPr>
          <p:spPr>
            <a:xfrm rot="5400000" flipH="1">
              <a:off x="4111906" y="5680737"/>
              <a:ext cx="313761" cy="758463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평행 사변형 16"/>
            <p:cNvSpPr/>
            <p:nvPr/>
          </p:nvSpPr>
          <p:spPr>
            <a:xfrm rot="16200000">
              <a:off x="4870369" y="5680738"/>
              <a:ext cx="313761" cy="758463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30" name="그룹 29"/>
            <p:cNvGrpSpPr/>
            <p:nvPr/>
          </p:nvGrpSpPr>
          <p:grpSpPr>
            <a:xfrm>
              <a:off x="4542554" y="6318546"/>
              <a:ext cx="168464" cy="339868"/>
              <a:chOff x="1608709" y="5301756"/>
              <a:chExt cx="432996" cy="873551"/>
            </a:xfrm>
          </p:grpSpPr>
          <p:sp>
            <p:nvSpPr>
              <p:cNvPr id="27" name="직사각형 26"/>
              <p:cNvSpPr/>
              <p:nvPr/>
            </p:nvSpPr>
            <p:spPr>
              <a:xfrm>
                <a:off x="1608709" y="5301756"/>
                <a:ext cx="432996" cy="873551"/>
              </a:xfrm>
              <a:prstGeom prst="rect">
                <a:avLst/>
              </a:prstGeom>
              <a:solidFill>
                <a:srgbClr val="006D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타원 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" name="이등변 삼각형 2"/>
            <p:cNvSpPr/>
            <p:nvPr/>
          </p:nvSpPr>
          <p:spPr>
            <a:xfrm>
              <a:off x="4441437" y="6249710"/>
              <a:ext cx="385893" cy="69191"/>
            </a:xfrm>
            <a:prstGeom prst="triangle">
              <a:avLst/>
            </a:prstGeom>
            <a:solidFill>
              <a:schemeClr val="tx1">
                <a:alpha val="3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4436782" y="6239789"/>
              <a:ext cx="390549" cy="80781"/>
              <a:chOff x="1573351" y="2631555"/>
              <a:chExt cx="3898900" cy="806451"/>
            </a:xfrm>
            <a:solidFill>
              <a:srgbClr val="006D95"/>
            </a:solidFill>
          </p:grpSpPr>
          <p:sp>
            <p:nvSpPr>
              <p:cNvPr id="178" name="평행 사변형 177"/>
              <p:cNvSpPr/>
              <p:nvPr/>
            </p:nvSpPr>
            <p:spPr>
              <a:xfrm rot="5400000" flipH="1">
                <a:off x="2144851" y="2060055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0" name="평행 사변형 179"/>
              <p:cNvSpPr/>
              <p:nvPr/>
            </p:nvSpPr>
            <p:spPr>
              <a:xfrm rot="16200000">
                <a:off x="4094301" y="2060056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" name="직사각형 3"/>
            <p:cNvSpPr/>
            <p:nvPr/>
          </p:nvSpPr>
          <p:spPr>
            <a:xfrm>
              <a:off x="4496473" y="6318546"/>
              <a:ext cx="17788" cy="343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1" name="직사각형 180"/>
            <p:cNvSpPr/>
            <p:nvPr/>
          </p:nvSpPr>
          <p:spPr>
            <a:xfrm>
              <a:off x="4738262" y="6320956"/>
              <a:ext cx="17788" cy="343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16" name="그룹 215"/>
            <p:cNvGrpSpPr/>
            <p:nvPr/>
          </p:nvGrpSpPr>
          <p:grpSpPr>
            <a:xfrm>
              <a:off x="8707023" y="5905292"/>
              <a:ext cx="1516926" cy="761768"/>
              <a:chOff x="7776234" y="4087184"/>
              <a:chExt cx="3898900" cy="1957947"/>
            </a:xfrm>
          </p:grpSpPr>
          <p:sp>
            <p:nvSpPr>
              <p:cNvPr id="217" name="직사각형 216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8" name="이등변 삼각형 217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9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0" name="자유형 219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1" name="평행 사변형 220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2" name="평행 사변형 221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3" name="그룹 222"/>
            <p:cNvGrpSpPr/>
            <p:nvPr/>
          </p:nvGrpSpPr>
          <p:grpSpPr>
            <a:xfrm>
              <a:off x="9398232" y="6318771"/>
              <a:ext cx="168464" cy="327323"/>
              <a:chOff x="1608709" y="5334000"/>
              <a:chExt cx="432996" cy="841307"/>
            </a:xfrm>
          </p:grpSpPr>
          <p:sp>
            <p:nvSpPr>
              <p:cNvPr id="224" name="직사각형 223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5" name="직사각형 224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6" name="타원 225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7" name="그룹 226"/>
            <p:cNvGrpSpPr/>
            <p:nvPr/>
          </p:nvGrpSpPr>
          <p:grpSpPr>
            <a:xfrm>
              <a:off x="9605675" y="6318771"/>
              <a:ext cx="168464" cy="327323"/>
              <a:chOff x="1608709" y="5334000"/>
              <a:chExt cx="432996" cy="841307"/>
            </a:xfrm>
          </p:grpSpPr>
          <p:sp>
            <p:nvSpPr>
              <p:cNvPr id="228" name="직사각형 227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9" name="타원 2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30" name="그룹 229"/>
            <p:cNvGrpSpPr/>
            <p:nvPr/>
          </p:nvGrpSpPr>
          <p:grpSpPr>
            <a:xfrm>
              <a:off x="9208928" y="6320977"/>
              <a:ext cx="168464" cy="327323"/>
              <a:chOff x="1608709" y="5334000"/>
              <a:chExt cx="432996" cy="841307"/>
            </a:xfrm>
          </p:grpSpPr>
          <p:sp>
            <p:nvSpPr>
              <p:cNvPr id="231" name="직사각형 230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2" name="타원 231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2" name="그룹 11"/>
            <p:cNvGrpSpPr/>
            <p:nvPr/>
          </p:nvGrpSpPr>
          <p:grpSpPr>
            <a:xfrm flipH="1">
              <a:off x="2328930" y="5903794"/>
              <a:ext cx="1516926" cy="761768"/>
              <a:chOff x="2340805" y="5483044"/>
              <a:chExt cx="1516926" cy="761768"/>
            </a:xfrm>
          </p:grpSpPr>
          <p:grpSp>
            <p:nvGrpSpPr>
              <p:cNvPr id="253" name="그룹 252"/>
              <p:cNvGrpSpPr/>
              <p:nvPr/>
            </p:nvGrpSpPr>
            <p:grpSpPr>
              <a:xfrm>
                <a:off x="2340805" y="5483044"/>
                <a:ext cx="1516926" cy="761768"/>
                <a:chOff x="7776234" y="4087184"/>
                <a:chExt cx="3898900" cy="1957947"/>
              </a:xfrm>
            </p:grpSpPr>
            <p:sp>
              <p:nvSpPr>
                <p:cNvPr id="254" name="직사각형 253"/>
                <p:cNvSpPr/>
                <p:nvPr/>
              </p:nvSpPr>
              <p:spPr>
                <a:xfrm>
                  <a:off x="8244588" y="4758139"/>
                  <a:ext cx="3015049" cy="1268627"/>
                </a:xfrm>
                <a:prstGeom prst="rect">
                  <a:avLst/>
                </a:prstGeom>
                <a:solidFill>
                  <a:srgbClr val="008C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5" name="이등변 삼각형 254"/>
                <p:cNvSpPr/>
                <p:nvPr/>
              </p:nvSpPr>
              <p:spPr>
                <a:xfrm>
                  <a:off x="8178688" y="4172909"/>
                  <a:ext cx="3080949" cy="585231"/>
                </a:xfrm>
                <a:prstGeom prst="triangle">
                  <a:avLst/>
                </a:prstGeom>
                <a:solidFill>
                  <a:srgbClr val="008C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6" name="사다리꼴 9"/>
                <p:cNvSpPr/>
                <p:nvPr/>
              </p:nvSpPr>
              <p:spPr>
                <a:xfrm rot="16200000">
                  <a:off x="7407681" y="5208224"/>
                  <a:ext cx="1338822" cy="334992"/>
                </a:xfrm>
                <a:custGeom>
                  <a:avLst/>
                  <a:gdLst>
                    <a:gd name="connsiteX0" fmla="*/ 0 w 1286992"/>
                    <a:gd name="connsiteY0" fmla="*/ 314405 h 314405"/>
                    <a:gd name="connsiteX1" fmla="*/ 78601 w 1286992"/>
                    <a:gd name="connsiteY1" fmla="*/ 0 h 314405"/>
                    <a:gd name="connsiteX2" fmla="*/ 1208391 w 1286992"/>
                    <a:gd name="connsiteY2" fmla="*/ 0 h 314405"/>
                    <a:gd name="connsiteX3" fmla="*/ 1286992 w 1286992"/>
                    <a:gd name="connsiteY3" fmla="*/ 314405 h 314405"/>
                    <a:gd name="connsiteX4" fmla="*/ 0 w 1286992"/>
                    <a:gd name="connsiteY4" fmla="*/ 314405 h 314405"/>
                    <a:gd name="connsiteX0" fmla="*/ 0 w 1286992"/>
                    <a:gd name="connsiteY0" fmla="*/ 320753 h 320753"/>
                    <a:gd name="connsiteX1" fmla="*/ 504051 w 1286992"/>
                    <a:gd name="connsiteY1" fmla="*/ 0 h 320753"/>
                    <a:gd name="connsiteX2" fmla="*/ 1208391 w 1286992"/>
                    <a:gd name="connsiteY2" fmla="*/ 6348 h 320753"/>
                    <a:gd name="connsiteX3" fmla="*/ 1286992 w 1286992"/>
                    <a:gd name="connsiteY3" fmla="*/ 320753 h 320753"/>
                    <a:gd name="connsiteX4" fmla="*/ 0 w 1286992"/>
                    <a:gd name="connsiteY4" fmla="*/ 320753 h 320753"/>
                    <a:gd name="connsiteX0" fmla="*/ 0 w 1286992"/>
                    <a:gd name="connsiteY0" fmla="*/ 327101 h 327101"/>
                    <a:gd name="connsiteX1" fmla="*/ 656451 w 1286992"/>
                    <a:gd name="connsiteY1" fmla="*/ 0 h 327101"/>
                    <a:gd name="connsiteX2" fmla="*/ 1208391 w 1286992"/>
                    <a:gd name="connsiteY2" fmla="*/ 12696 h 327101"/>
                    <a:gd name="connsiteX3" fmla="*/ 1286992 w 1286992"/>
                    <a:gd name="connsiteY3" fmla="*/ 327101 h 327101"/>
                    <a:gd name="connsiteX4" fmla="*/ 0 w 1286992"/>
                    <a:gd name="connsiteY4" fmla="*/ 327101 h 327101"/>
                    <a:gd name="connsiteX0" fmla="*/ 0 w 1286992"/>
                    <a:gd name="connsiteY0" fmla="*/ 314405 h 314405"/>
                    <a:gd name="connsiteX1" fmla="*/ 719951 w 1286992"/>
                    <a:gd name="connsiteY1" fmla="*/ 76207 h 314405"/>
                    <a:gd name="connsiteX2" fmla="*/ 1208391 w 1286992"/>
                    <a:gd name="connsiteY2" fmla="*/ 0 h 314405"/>
                    <a:gd name="connsiteX3" fmla="*/ 1286992 w 1286992"/>
                    <a:gd name="connsiteY3" fmla="*/ 314405 h 314405"/>
                    <a:gd name="connsiteX4" fmla="*/ 0 w 1286992"/>
                    <a:gd name="connsiteY4" fmla="*/ 314405 h 314405"/>
                    <a:gd name="connsiteX0" fmla="*/ 0 w 1286992"/>
                    <a:gd name="connsiteY0" fmla="*/ 327096 h 327096"/>
                    <a:gd name="connsiteX1" fmla="*/ 618351 w 1286992"/>
                    <a:gd name="connsiteY1" fmla="*/ 0 h 327096"/>
                    <a:gd name="connsiteX2" fmla="*/ 1208391 w 1286992"/>
                    <a:gd name="connsiteY2" fmla="*/ 12691 h 327096"/>
                    <a:gd name="connsiteX3" fmla="*/ 1286992 w 1286992"/>
                    <a:gd name="connsiteY3" fmla="*/ 327096 h 327096"/>
                    <a:gd name="connsiteX4" fmla="*/ 0 w 1286992"/>
                    <a:gd name="connsiteY4" fmla="*/ 327096 h 3270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86992" h="327096">
                      <a:moveTo>
                        <a:pt x="0" y="327096"/>
                      </a:moveTo>
                      <a:lnTo>
                        <a:pt x="618351" y="0"/>
                      </a:lnTo>
                      <a:lnTo>
                        <a:pt x="1208391" y="12691"/>
                      </a:lnTo>
                      <a:lnTo>
                        <a:pt x="1286992" y="327096"/>
                      </a:lnTo>
                      <a:lnTo>
                        <a:pt x="0" y="327096"/>
                      </a:lnTo>
                      <a:close/>
                    </a:path>
                  </a:pathLst>
                </a:custGeom>
                <a:solidFill>
                  <a:srgbClr val="00739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7" name="자유형 256"/>
                <p:cNvSpPr/>
                <p:nvPr/>
              </p:nvSpPr>
              <p:spPr>
                <a:xfrm>
                  <a:off x="7908626" y="4162605"/>
                  <a:ext cx="3347049" cy="785004"/>
                </a:xfrm>
                <a:custGeom>
                  <a:avLst/>
                  <a:gdLst>
                    <a:gd name="connsiteX0" fmla="*/ 1846052 w 3347049"/>
                    <a:gd name="connsiteY0" fmla="*/ 474453 h 785004"/>
                    <a:gd name="connsiteX1" fmla="*/ 3347049 w 3347049"/>
                    <a:gd name="connsiteY1" fmla="*/ 785004 h 785004"/>
                    <a:gd name="connsiteX2" fmla="*/ 3338422 w 3347049"/>
                    <a:gd name="connsiteY2" fmla="*/ 543464 h 785004"/>
                    <a:gd name="connsiteX3" fmla="*/ 1802920 w 3347049"/>
                    <a:gd name="connsiteY3" fmla="*/ 0 h 785004"/>
                    <a:gd name="connsiteX4" fmla="*/ 0 w 3347049"/>
                    <a:gd name="connsiteY4" fmla="*/ 603849 h 785004"/>
                    <a:gd name="connsiteX5" fmla="*/ 8626 w 3347049"/>
                    <a:gd name="connsiteY5" fmla="*/ 759125 h 785004"/>
                    <a:gd name="connsiteX6" fmla="*/ 345056 w 3347049"/>
                    <a:gd name="connsiteY6" fmla="*/ 698740 h 785004"/>
                    <a:gd name="connsiteX7" fmla="*/ 1846052 w 3347049"/>
                    <a:gd name="connsiteY7" fmla="*/ 474453 h 785004"/>
                    <a:gd name="connsiteX0" fmla="*/ 1846052 w 3347049"/>
                    <a:gd name="connsiteY0" fmla="*/ 474453 h 785004"/>
                    <a:gd name="connsiteX1" fmla="*/ 3347049 w 3347049"/>
                    <a:gd name="connsiteY1" fmla="*/ 785004 h 785004"/>
                    <a:gd name="connsiteX2" fmla="*/ 3338422 w 3347049"/>
                    <a:gd name="connsiteY2" fmla="*/ 543464 h 785004"/>
                    <a:gd name="connsiteX3" fmla="*/ 1802920 w 3347049"/>
                    <a:gd name="connsiteY3" fmla="*/ 0 h 785004"/>
                    <a:gd name="connsiteX4" fmla="*/ 0 w 3347049"/>
                    <a:gd name="connsiteY4" fmla="*/ 603849 h 785004"/>
                    <a:gd name="connsiteX5" fmla="*/ 8626 w 3347049"/>
                    <a:gd name="connsiteY5" fmla="*/ 759125 h 785004"/>
                    <a:gd name="connsiteX6" fmla="*/ 345056 w 3347049"/>
                    <a:gd name="connsiteY6" fmla="*/ 741872 h 785004"/>
                    <a:gd name="connsiteX7" fmla="*/ 1846052 w 3347049"/>
                    <a:gd name="connsiteY7" fmla="*/ 474453 h 7850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347049" h="785004">
                      <a:moveTo>
                        <a:pt x="1846052" y="474453"/>
                      </a:moveTo>
                      <a:lnTo>
                        <a:pt x="3347049" y="785004"/>
                      </a:lnTo>
                      <a:lnTo>
                        <a:pt x="3338422" y="543464"/>
                      </a:lnTo>
                      <a:lnTo>
                        <a:pt x="1802920" y="0"/>
                      </a:lnTo>
                      <a:lnTo>
                        <a:pt x="0" y="603849"/>
                      </a:lnTo>
                      <a:lnTo>
                        <a:pt x="8626" y="759125"/>
                      </a:lnTo>
                      <a:lnTo>
                        <a:pt x="345056" y="741872"/>
                      </a:lnTo>
                      <a:lnTo>
                        <a:pt x="1846052" y="474453"/>
                      </a:lnTo>
                      <a:close/>
                    </a:path>
                  </a:pathLst>
                </a:custGeom>
                <a:solidFill>
                  <a:schemeClr val="tx1">
                    <a:alpha val="22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8" name="평행 사변형 257"/>
                <p:cNvSpPr/>
                <p:nvPr/>
              </p:nvSpPr>
              <p:spPr>
                <a:xfrm rot="16200000">
                  <a:off x="10297184" y="3515684"/>
                  <a:ext cx="806450" cy="1949450"/>
                </a:xfrm>
                <a:prstGeom prst="parallelogram">
                  <a:avLst>
                    <a:gd name="adj" fmla="val 83802"/>
                  </a:avLst>
                </a:prstGeom>
                <a:solidFill>
                  <a:srgbClr val="0092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9" name="평행 사변형 258"/>
                <p:cNvSpPr/>
                <p:nvPr/>
              </p:nvSpPr>
              <p:spPr>
                <a:xfrm rot="5400000" flipH="1">
                  <a:off x="8347734" y="3515685"/>
                  <a:ext cx="806450" cy="1949450"/>
                </a:xfrm>
                <a:prstGeom prst="parallelogram">
                  <a:avLst>
                    <a:gd name="adj" fmla="val 83802"/>
                  </a:avLst>
                </a:prstGeom>
                <a:solidFill>
                  <a:srgbClr val="0092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0" name="그룹 259"/>
              <p:cNvGrpSpPr/>
              <p:nvPr/>
            </p:nvGrpSpPr>
            <p:grpSpPr>
              <a:xfrm>
                <a:off x="3032014" y="5896523"/>
                <a:ext cx="168464" cy="327323"/>
                <a:chOff x="1608709" y="5334000"/>
                <a:chExt cx="432996" cy="841307"/>
              </a:xfrm>
            </p:grpSpPr>
            <p:sp>
              <p:nvSpPr>
                <p:cNvPr id="261" name="직사각형 260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2" name="직사각형 261"/>
                <p:cNvSpPr/>
                <p:nvPr/>
              </p:nvSpPr>
              <p:spPr>
                <a:xfrm>
                  <a:off x="1745641" y="5465424"/>
                  <a:ext cx="159131" cy="236220"/>
                </a:xfrm>
                <a:prstGeom prst="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3" name="타원 262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4" name="그룹 263"/>
              <p:cNvGrpSpPr/>
              <p:nvPr/>
            </p:nvGrpSpPr>
            <p:grpSpPr>
              <a:xfrm>
                <a:off x="3239457" y="5896523"/>
                <a:ext cx="168464" cy="327323"/>
                <a:chOff x="1608709" y="5334000"/>
                <a:chExt cx="432996" cy="841307"/>
              </a:xfrm>
            </p:grpSpPr>
            <p:sp>
              <p:nvSpPr>
                <p:cNvPr id="265" name="직사각형 264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6" name="타원 265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7" name="그룹 266"/>
              <p:cNvGrpSpPr/>
              <p:nvPr/>
            </p:nvGrpSpPr>
            <p:grpSpPr>
              <a:xfrm>
                <a:off x="2842710" y="5898729"/>
                <a:ext cx="168464" cy="327323"/>
                <a:chOff x="1608709" y="5334000"/>
                <a:chExt cx="432996" cy="841307"/>
              </a:xfrm>
            </p:grpSpPr>
            <p:sp>
              <p:nvSpPr>
                <p:cNvPr id="268" name="직사각형 267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9" name="타원 268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</p:grpSp>
      <p:graphicFrame>
        <p:nvGraphicFramePr>
          <p:cNvPr id="7" name="다이어그램 6">
            <a:extLst>
              <a:ext uri="{FF2B5EF4-FFF2-40B4-BE49-F238E27FC236}">
                <a16:creationId xmlns:a16="http://schemas.microsoft.com/office/drawing/2014/main" id="{7B634053-524F-4B0E-B7BD-71FAB9D023CA}"/>
              </a:ext>
            </a:extLst>
          </p:cNvPr>
          <p:cNvGraphicFramePr/>
          <p:nvPr/>
        </p:nvGraphicFramePr>
        <p:xfrm>
          <a:off x="3175487" y="1431079"/>
          <a:ext cx="5849786" cy="3815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직사각형 12">
            <a:extLst>
              <a:ext uri="{FF2B5EF4-FFF2-40B4-BE49-F238E27FC236}">
                <a16:creationId xmlns:a16="http://schemas.microsoft.com/office/drawing/2014/main" id="{2DA75561-8A54-4FEE-8F8C-5DD0650D0227}"/>
              </a:ext>
            </a:extLst>
          </p:cNvPr>
          <p:cNvSpPr/>
          <p:nvPr/>
        </p:nvSpPr>
        <p:spPr>
          <a:xfrm>
            <a:off x="-133543" y="-77598"/>
            <a:ext cx="12440874" cy="7013196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8" name="타원 77">
            <a:extLst>
              <a:ext uri="{FF2B5EF4-FFF2-40B4-BE49-F238E27FC236}">
                <a16:creationId xmlns:a16="http://schemas.microsoft.com/office/drawing/2014/main" id="{2706BD90-B5EC-4453-8A5E-4662DA8B1C60}"/>
              </a:ext>
            </a:extLst>
          </p:cNvPr>
          <p:cNvSpPr/>
          <p:nvPr/>
        </p:nvSpPr>
        <p:spPr>
          <a:xfrm>
            <a:off x="6816534" y="2130922"/>
            <a:ext cx="1002575" cy="1002575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6C25D40-41B3-4B36-B90D-72DB8977889E}"/>
              </a:ext>
            </a:extLst>
          </p:cNvPr>
          <p:cNvSpPr/>
          <p:nvPr/>
        </p:nvSpPr>
        <p:spPr>
          <a:xfrm>
            <a:off x="7007948" y="2458751"/>
            <a:ext cx="620683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1700" dirty="0">
                <a:solidFill>
                  <a:schemeClr val="bg1"/>
                </a:solidFill>
              </a:rPr>
              <a:t>충성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B5438B8C-439C-4039-AEFF-215EFEB4B4D1}"/>
              </a:ext>
            </a:extLst>
          </p:cNvPr>
          <p:cNvSpPr txBox="1"/>
          <p:nvPr/>
        </p:nvSpPr>
        <p:spPr>
          <a:xfrm>
            <a:off x="1906102" y="4930897"/>
            <a:ext cx="83808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>
                <a:solidFill>
                  <a:schemeClr val="bg1"/>
                </a:solidFill>
              </a:rPr>
              <a:t>진실된 마음으로 자신의 정성을 다하는 것임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866ECFF0-73D5-4D40-A0BE-06EC61F79E98}"/>
              </a:ext>
            </a:extLst>
          </p:cNvPr>
          <p:cNvSpPr txBox="1"/>
          <p:nvPr/>
        </p:nvSpPr>
        <p:spPr>
          <a:xfrm>
            <a:off x="3889555" y="4632222"/>
            <a:ext cx="3295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solidFill>
                  <a:schemeClr val="bg1"/>
                </a:solidFill>
                <a:latin typeface="서울남산체 B" panose="02020503020101020101" pitchFamily="18" charset="-127"/>
                <a:ea typeface="서울남산체 B" panose="02020503020101020101" pitchFamily="18" charset="-127"/>
              </a:rPr>
              <a:t>“</a:t>
            </a:r>
            <a:endParaRPr lang="ko-KR" altLang="en-US" sz="4000" dirty="0">
              <a:solidFill>
                <a:schemeClr val="bg1"/>
              </a:solidFill>
              <a:latin typeface="서울남산체 B" panose="02020503020101020101" pitchFamily="18" charset="-127"/>
              <a:ea typeface="서울남산체 B" panose="02020503020101020101" pitchFamily="18" charset="-127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4DC6FF41-CC73-49FA-A9CB-8E8497FC4167}"/>
              </a:ext>
            </a:extLst>
          </p:cNvPr>
          <p:cNvSpPr txBox="1"/>
          <p:nvPr/>
        </p:nvSpPr>
        <p:spPr>
          <a:xfrm>
            <a:off x="7943498" y="4779291"/>
            <a:ext cx="3295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solidFill>
                  <a:schemeClr val="bg1"/>
                </a:solidFill>
                <a:latin typeface="서울남산체 B" panose="02020503020101020101" pitchFamily="18" charset="-127"/>
                <a:ea typeface="서울남산체 B" panose="02020503020101020101" pitchFamily="18" charset="-127"/>
              </a:rPr>
              <a:t>”</a:t>
            </a:r>
            <a:endParaRPr lang="ko-KR" altLang="en-US" sz="4000" dirty="0">
              <a:solidFill>
                <a:schemeClr val="bg1"/>
              </a:solidFill>
              <a:latin typeface="서울남산체 B" panose="02020503020101020101" pitchFamily="18" charset="-127"/>
              <a:ea typeface="서울남산체 B" panose="020205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51827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자유형 186"/>
          <p:cNvSpPr/>
          <p:nvPr/>
        </p:nvSpPr>
        <p:spPr>
          <a:xfrm>
            <a:off x="0" y="0"/>
            <a:ext cx="12192000" cy="6858001"/>
          </a:xfrm>
          <a:custGeom>
            <a:avLst/>
            <a:gdLst>
              <a:gd name="connsiteX0" fmla="*/ 0 w 12192000"/>
              <a:gd name="connsiteY0" fmla="*/ 0 h 6858001"/>
              <a:gd name="connsiteX1" fmla="*/ 12192000 w 12192000"/>
              <a:gd name="connsiteY1" fmla="*/ 0 h 6858001"/>
              <a:gd name="connsiteX2" fmla="*/ 12192000 w 12192000"/>
              <a:gd name="connsiteY2" fmla="*/ 6858001 h 6858001"/>
              <a:gd name="connsiteX3" fmla="*/ 11963400 w 12192000"/>
              <a:gd name="connsiteY3" fmla="*/ 6858001 h 6858001"/>
              <a:gd name="connsiteX4" fmla="*/ 11963400 w 12192000"/>
              <a:gd name="connsiteY4" fmla="*/ 1307964 h 6858001"/>
              <a:gd name="connsiteX5" fmla="*/ 11544436 w 12192000"/>
              <a:gd name="connsiteY5" fmla="*/ 889000 h 6858001"/>
              <a:gd name="connsiteX6" fmla="*/ 647564 w 12192000"/>
              <a:gd name="connsiteY6" fmla="*/ 889000 h 6858001"/>
              <a:gd name="connsiteX7" fmla="*/ 228600 w 12192000"/>
              <a:gd name="connsiteY7" fmla="*/ 1307964 h 6858001"/>
              <a:gd name="connsiteX8" fmla="*/ 228600 w 12192000"/>
              <a:gd name="connsiteY8" fmla="*/ 6858001 h 6858001"/>
              <a:gd name="connsiteX9" fmla="*/ 0 w 12192000"/>
              <a:gd name="connsiteY9" fmla="*/ 685800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6858001">
                <a:moveTo>
                  <a:pt x="0" y="0"/>
                </a:moveTo>
                <a:lnTo>
                  <a:pt x="12192000" y="0"/>
                </a:lnTo>
                <a:lnTo>
                  <a:pt x="12192000" y="6858001"/>
                </a:lnTo>
                <a:lnTo>
                  <a:pt x="11963400" y="6858001"/>
                </a:lnTo>
                <a:lnTo>
                  <a:pt x="11963400" y="1307964"/>
                </a:lnTo>
                <a:cubicBezTo>
                  <a:pt x="11963400" y="1076577"/>
                  <a:pt x="11775823" y="889000"/>
                  <a:pt x="11544436" y="889000"/>
                </a:cubicBezTo>
                <a:lnTo>
                  <a:pt x="647564" y="889000"/>
                </a:lnTo>
                <a:cubicBezTo>
                  <a:pt x="416177" y="889000"/>
                  <a:pt x="228600" y="1076577"/>
                  <a:pt x="228600" y="1307964"/>
                </a:cubicBezTo>
                <a:lnTo>
                  <a:pt x="228600" y="6858001"/>
                </a:lnTo>
                <a:lnTo>
                  <a:pt x="0" y="6858001"/>
                </a:lnTo>
                <a:close/>
              </a:path>
            </a:pathLst>
          </a:cu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77" name="직사각형 176"/>
          <p:cNvSpPr/>
          <p:nvPr/>
        </p:nvSpPr>
        <p:spPr>
          <a:xfrm>
            <a:off x="2276408" y="16032"/>
            <a:ext cx="7620972" cy="73584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200" b="1" i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군인의 가치관</a:t>
            </a:r>
            <a:endParaRPr lang="en-US" altLang="ko-KR" sz="3200" b="1" i="1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0" y="5903088"/>
            <a:ext cx="12192000" cy="876495"/>
            <a:chOff x="0" y="5903088"/>
            <a:chExt cx="12192000" cy="876495"/>
          </a:xfrm>
        </p:grpSpPr>
        <p:sp>
          <p:nvSpPr>
            <p:cNvPr id="182" name="직사각형 181"/>
            <p:cNvSpPr/>
            <p:nvPr/>
          </p:nvSpPr>
          <p:spPr>
            <a:xfrm>
              <a:off x="0" y="6403882"/>
              <a:ext cx="12192000" cy="101401"/>
            </a:xfrm>
            <a:prstGeom prst="rect">
              <a:avLst/>
            </a:prstGeom>
            <a:solidFill>
              <a:srgbClr val="CDB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0" y="6505464"/>
              <a:ext cx="12192000" cy="149928"/>
            </a:xfrm>
            <a:prstGeom prst="rect">
              <a:avLst/>
            </a:prstGeom>
            <a:solidFill>
              <a:srgbClr val="3C3F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657540"/>
              <a:ext cx="12192000" cy="122043"/>
            </a:xfrm>
            <a:prstGeom prst="rect">
              <a:avLst/>
            </a:prstGeom>
            <a:solidFill>
              <a:srgbClr val="C3C4C5"/>
            </a:solidFill>
            <a:ln>
              <a:noFill/>
            </a:ln>
            <a:effectLst>
              <a:outerShdw dist="76200" dir="5400000" algn="t" rotWithShape="0">
                <a:srgbClr val="9FA0A2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2" name="그룹 21"/>
            <p:cNvGrpSpPr/>
            <p:nvPr/>
          </p:nvGrpSpPr>
          <p:grpSpPr>
            <a:xfrm>
              <a:off x="7017474" y="5905292"/>
              <a:ext cx="1516926" cy="761768"/>
              <a:chOff x="7776234" y="4087184"/>
              <a:chExt cx="3898900" cy="1957947"/>
            </a:xfrm>
          </p:grpSpPr>
          <p:sp>
            <p:nvSpPr>
              <p:cNvPr id="5" name="직사각형 4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" name="이등변 삼각형 5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자유형 10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평행 사변형 8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평행 사변형 7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그룹 37"/>
            <p:cNvGrpSpPr/>
            <p:nvPr/>
          </p:nvGrpSpPr>
          <p:grpSpPr>
            <a:xfrm>
              <a:off x="7708683" y="6318771"/>
              <a:ext cx="168464" cy="327323"/>
              <a:chOff x="1608709" y="5334000"/>
              <a:chExt cx="432996" cy="841307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0" name="직사각형 39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타원 40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2" name="그룹 41"/>
            <p:cNvGrpSpPr/>
            <p:nvPr/>
          </p:nvGrpSpPr>
          <p:grpSpPr>
            <a:xfrm>
              <a:off x="7916126" y="6318771"/>
              <a:ext cx="168464" cy="327323"/>
              <a:chOff x="1608709" y="5334000"/>
              <a:chExt cx="432996" cy="841307"/>
            </a:xfrm>
          </p:grpSpPr>
          <p:sp>
            <p:nvSpPr>
              <p:cNvPr id="43" name="직사각형 42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타원 43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5" name="그룹 44"/>
            <p:cNvGrpSpPr/>
            <p:nvPr/>
          </p:nvGrpSpPr>
          <p:grpSpPr>
            <a:xfrm>
              <a:off x="7519379" y="6320977"/>
              <a:ext cx="168464" cy="327323"/>
              <a:chOff x="1608709" y="5334000"/>
              <a:chExt cx="432996" cy="841307"/>
            </a:xfrm>
          </p:grpSpPr>
          <p:sp>
            <p:nvSpPr>
              <p:cNvPr id="46" name="직사각형 45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타원 46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6" name="자유형 25"/>
            <p:cNvSpPr/>
            <p:nvPr/>
          </p:nvSpPr>
          <p:spPr>
            <a:xfrm flipH="1">
              <a:off x="4051210" y="5936441"/>
              <a:ext cx="1198690" cy="721270"/>
            </a:xfrm>
            <a:custGeom>
              <a:avLst/>
              <a:gdLst>
                <a:gd name="connsiteX0" fmla="*/ 1540475 w 3080949"/>
                <a:gd name="connsiteY0" fmla="*/ 0 h 1853857"/>
                <a:gd name="connsiteX1" fmla="*/ 0 w 3080949"/>
                <a:gd name="connsiteY1" fmla="*/ 585231 h 1853857"/>
                <a:gd name="connsiteX2" fmla="*/ 65900 w 3080949"/>
                <a:gd name="connsiteY2" fmla="*/ 585231 h 1853857"/>
                <a:gd name="connsiteX3" fmla="*/ 65900 w 3080949"/>
                <a:gd name="connsiteY3" fmla="*/ 1853857 h 1853857"/>
                <a:gd name="connsiteX4" fmla="*/ 3080949 w 3080949"/>
                <a:gd name="connsiteY4" fmla="*/ 1853857 h 1853857"/>
                <a:gd name="connsiteX5" fmla="*/ 3080949 w 3080949"/>
                <a:gd name="connsiteY5" fmla="*/ 585231 h 1853857"/>
                <a:gd name="connsiteX6" fmla="*/ 3080949 w 3080949"/>
                <a:gd name="connsiteY6" fmla="*/ 585230 h 1853857"/>
                <a:gd name="connsiteX7" fmla="*/ 3080946 w 3080949"/>
                <a:gd name="connsiteY7" fmla="*/ 585230 h 1853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080949" h="1853857">
                  <a:moveTo>
                    <a:pt x="1540475" y="0"/>
                  </a:moveTo>
                  <a:lnTo>
                    <a:pt x="0" y="585231"/>
                  </a:lnTo>
                  <a:lnTo>
                    <a:pt x="65900" y="585231"/>
                  </a:lnTo>
                  <a:lnTo>
                    <a:pt x="65900" y="1853857"/>
                  </a:lnTo>
                  <a:lnTo>
                    <a:pt x="3080949" y="1853857"/>
                  </a:lnTo>
                  <a:lnTo>
                    <a:pt x="3080949" y="585231"/>
                  </a:lnTo>
                  <a:lnTo>
                    <a:pt x="3080949" y="585230"/>
                  </a:lnTo>
                  <a:lnTo>
                    <a:pt x="3080946" y="585230"/>
                  </a:lnTo>
                  <a:close/>
                </a:path>
              </a:pathLst>
            </a:custGeom>
            <a:pattFill prst="ltVert">
              <a:fgClr>
                <a:srgbClr val="00A7E2"/>
              </a:fgClr>
              <a:bgClr>
                <a:srgbClr val="008CBF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자유형 14"/>
            <p:cNvSpPr/>
            <p:nvPr/>
          </p:nvSpPr>
          <p:spPr>
            <a:xfrm flipH="1">
              <a:off x="4052752" y="5932432"/>
              <a:ext cx="1302220" cy="305417"/>
            </a:xfrm>
            <a:custGeom>
              <a:avLst/>
              <a:gdLst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698740 h 785004"/>
                <a:gd name="connsiteX7" fmla="*/ 1846052 w 3347049"/>
                <a:gd name="connsiteY7" fmla="*/ 474453 h 785004"/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741872 h 785004"/>
                <a:gd name="connsiteX7" fmla="*/ 1846052 w 3347049"/>
                <a:gd name="connsiteY7" fmla="*/ 474453 h 785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7049" h="785004">
                  <a:moveTo>
                    <a:pt x="1846052" y="474453"/>
                  </a:moveTo>
                  <a:lnTo>
                    <a:pt x="3347049" y="785004"/>
                  </a:lnTo>
                  <a:lnTo>
                    <a:pt x="3338422" y="543464"/>
                  </a:lnTo>
                  <a:lnTo>
                    <a:pt x="1802920" y="0"/>
                  </a:lnTo>
                  <a:lnTo>
                    <a:pt x="0" y="603849"/>
                  </a:lnTo>
                  <a:lnTo>
                    <a:pt x="8626" y="759125"/>
                  </a:lnTo>
                  <a:lnTo>
                    <a:pt x="345056" y="741872"/>
                  </a:lnTo>
                  <a:lnTo>
                    <a:pt x="1846052" y="474453"/>
                  </a:lnTo>
                  <a:close/>
                </a:path>
              </a:pathLst>
            </a:custGeom>
            <a:solidFill>
              <a:schemeClr val="tx1"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평행 사변형 15"/>
            <p:cNvSpPr/>
            <p:nvPr/>
          </p:nvSpPr>
          <p:spPr>
            <a:xfrm rot="5400000" flipH="1">
              <a:off x="4111906" y="5680737"/>
              <a:ext cx="313761" cy="758463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평행 사변형 16"/>
            <p:cNvSpPr/>
            <p:nvPr/>
          </p:nvSpPr>
          <p:spPr>
            <a:xfrm rot="16200000">
              <a:off x="4870369" y="5680738"/>
              <a:ext cx="313761" cy="758463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30" name="그룹 29"/>
            <p:cNvGrpSpPr/>
            <p:nvPr/>
          </p:nvGrpSpPr>
          <p:grpSpPr>
            <a:xfrm>
              <a:off x="4542554" y="6318546"/>
              <a:ext cx="168464" cy="339868"/>
              <a:chOff x="1608709" y="5301756"/>
              <a:chExt cx="432996" cy="873551"/>
            </a:xfrm>
          </p:grpSpPr>
          <p:sp>
            <p:nvSpPr>
              <p:cNvPr id="27" name="직사각형 26"/>
              <p:cNvSpPr/>
              <p:nvPr/>
            </p:nvSpPr>
            <p:spPr>
              <a:xfrm>
                <a:off x="1608709" y="5301756"/>
                <a:ext cx="432996" cy="873551"/>
              </a:xfrm>
              <a:prstGeom prst="rect">
                <a:avLst/>
              </a:prstGeom>
              <a:solidFill>
                <a:srgbClr val="006D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타원 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" name="이등변 삼각형 2"/>
            <p:cNvSpPr/>
            <p:nvPr/>
          </p:nvSpPr>
          <p:spPr>
            <a:xfrm>
              <a:off x="4441437" y="6249710"/>
              <a:ext cx="385893" cy="69191"/>
            </a:xfrm>
            <a:prstGeom prst="triangle">
              <a:avLst/>
            </a:prstGeom>
            <a:solidFill>
              <a:schemeClr val="tx1">
                <a:alpha val="3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4436782" y="6239789"/>
              <a:ext cx="390549" cy="80781"/>
              <a:chOff x="1573351" y="2631555"/>
              <a:chExt cx="3898900" cy="806451"/>
            </a:xfrm>
            <a:solidFill>
              <a:srgbClr val="006D95"/>
            </a:solidFill>
          </p:grpSpPr>
          <p:sp>
            <p:nvSpPr>
              <p:cNvPr id="178" name="평행 사변형 177"/>
              <p:cNvSpPr/>
              <p:nvPr/>
            </p:nvSpPr>
            <p:spPr>
              <a:xfrm rot="5400000" flipH="1">
                <a:off x="2144851" y="2060055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0" name="평행 사변형 179"/>
              <p:cNvSpPr/>
              <p:nvPr/>
            </p:nvSpPr>
            <p:spPr>
              <a:xfrm rot="16200000">
                <a:off x="4094301" y="2060056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" name="직사각형 3"/>
            <p:cNvSpPr/>
            <p:nvPr/>
          </p:nvSpPr>
          <p:spPr>
            <a:xfrm>
              <a:off x="4496473" y="6318546"/>
              <a:ext cx="17788" cy="343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1" name="직사각형 180"/>
            <p:cNvSpPr/>
            <p:nvPr/>
          </p:nvSpPr>
          <p:spPr>
            <a:xfrm>
              <a:off x="4738262" y="6320956"/>
              <a:ext cx="17788" cy="343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16" name="그룹 215"/>
            <p:cNvGrpSpPr/>
            <p:nvPr/>
          </p:nvGrpSpPr>
          <p:grpSpPr>
            <a:xfrm>
              <a:off x="8707023" y="5905292"/>
              <a:ext cx="1516926" cy="761768"/>
              <a:chOff x="7776234" y="4087184"/>
              <a:chExt cx="3898900" cy="1957947"/>
            </a:xfrm>
          </p:grpSpPr>
          <p:sp>
            <p:nvSpPr>
              <p:cNvPr id="217" name="직사각형 216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8" name="이등변 삼각형 217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9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0" name="자유형 219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1" name="평행 사변형 220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2" name="평행 사변형 221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3" name="그룹 222"/>
            <p:cNvGrpSpPr/>
            <p:nvPr/>
          </p:nvGrpSpPr>
          <p:grpSpPr>
            <a:xfrm>
              <a:off x="9398232" y="6318771"/>
              <a:ext cx="168464" cy="327323"/>
              <a:chOff x="1608709" y="5334000"/>
              <a:chExt cx="432996" cy="841307"/>
            </a:xfrm>
          </p:grpSpPr>
          <p:sp>
            <p:nvSpPr>
              <p:cNvPr id="224" name="직사각형 223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5" name="직사각형 224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6" name="타원 225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7" name="그룹 226"/>
            <p:cNvGrpSpPr/>
            <p:nvPr/>
          </p:nvGrpSpPr>
          <p:grpSpPr>
            <a:xfrm>
              <a:off x="9605675" y="6318771"/>
              <a:ext cx="168464" cy="327323"/>
              <a:chOff x="1608709" y="5334000"/>
              <a:chExt cx="432996" cy="841307"/>
            </a:xfrm>
          </p:grpSpPr>
          <p:sp>
            <p:nvSpPr>
              <p:cNvPr id="228" name="직사각형 227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9" name="타원 2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30" name="그룹 229"/>
            <p:cNvGrpSpPr/>
            <p:nvPr/>
          </p:nvGrpSpPr>
          <p:grpSpPr>
            <a:xfrm>
              <a:off x="9208928" y="6320977"/>
              <a:ext cx="168464" cy="327323"/>
              <a:chOff x="1608709" y="5334000"/>
              <a:chExt cx="432996" cy="841307"/>
            </a:xfrm>
          </p:grpSpPr>
          <p:sp>
            <p:nvSpPr>
              <p:cNvPr id="231" name="직사각형 230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2" name="타원 231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2" name="그룹 11"/>
            <p:cNvGrpSpPr/>
            <p:nvPr/>
          </p:nvGrpSpPr>
          <p:grpSpPr>
            <a:xfrm flipH="1">
              <a:off x="2328930" y="5903794"/>
              <a:ext cx="1516926" cy="761768"/>
              <a:chOff x="2340805" y="5483044"/>
              <a:chExt cx="1516926" cy="761768"/>
            </a:xfrm>
          </p:grpSpPr>
          <p:grpSp>
            <p:nvGrpSpPr>
              <p:cNvPr id="253" name="그룹 252"/>
              <p:cNvGrpSpPr/>
              <p:nvPr/>
            </p:nvGrpSpPr>
            <p:grpSpPr>
              <a:xfrm>
                <a:off x="2340805" y="5483044"/>
                <a:ext cx="1516926" cy="761768"/>
                <a:chOff x="7776234" y="4087184"/>
                <a:chExt cx="3898900" cy="1957947"/>
              </a:xfrm>
            </p:grpSpPr>
            <p:sp>
              <p:nvSpPr>
                <p:cNvPr id="254" name="직사각형 253"/>
                <p:cNvSpPr/>
                <p:nvPr/>
              </p:nvSpPr>
              <p:spPr>
                <a:xfrm>
                  <a:off x="8244588" y="4758139"/>
                  <a:ext cx="3015049" cy="1268627"/>
                </a:xfrm>
                <a:prstGeom prst="rect">
                  <a:avLst/>
                </a:prstGeom>
                <a:solidFill>
                  <a:srgbClr val="008C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5" name="이등변 삼각형 254"/>
                <p:cNvSpPr/>
                <p:nvPr/>
              </p:nvSpPr>
              <p:spPr>
                <a:xfrm>
                  <a:off x="8178688" y="4172909"/>
                  <a:ext cx="3080949" cy="585231"/>
                </a:xfrm>
                <a:prstGeom prst="triangle">
                  <a:avLst/>
                </a:prstGeom>
                <a:solidFill>
                  <a:srgbClr val="008C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6" name="사다리꼴 9"/>
                <p:cNvSpPr/>
                <p:nvPr/>
              </p:nvSpPr>
              <p:spPr>
                <a:xfrm rot="16200000">
                  <a:off x="7407681" y="5208224"/>
                  <a:ext cx="1338822" cy="334992"/>
                </a:xfrm>
                <a:custGeom>
                  <a:avLst/>
                  <a:gdLst>
                    <a:gd name="connsiteX0" fmla="*/ 0 w 1286992"/>
                    <a:gd name="connsiteY0" fmla="*/ 314405 h 314405"/>
                    <a:gd name="connsiteX1" fmla="*/ 78601 w 1286992"/>
                    <a:gd name="connsiteY1" fmla="*/ 0 h 314405"/>
                    <a:gd name="connsiteX2" fmla="*/ 1208391 w 1286992"/>
                    <a:gd name="connsiteY2" fmla="*/ 0 h 314405"/>
                    <a:gd name="connsiteX3" fmla="*/ 1286992 w 1286992"/>
                    <a:gd name="connsiteY3" fmla="*/ 314405 h 314405"/>
                    <a:gd name="connsiteX4" fmla="*/ 0 w 1286992"/>
                    <a:gd name="connsiteY4" fmla="*/ 314405 h 314405"/>
                    <a:gd name="connsiteX0" fmla="*/ 0 w 1286992"/>
                    <a:gd name="connsiteY0" fmla="*/ 320753 h 320753"/>
                    <a:gd name="connsiteX1" fmla="*/ 504051 w 1286992"/>
                    <a:gd name="connsiteY1" fmla="*/ 0 h 320753"/>
                    <a:gd name="connsiteX2" fmla="*/ 1208391 w 1286992"/>
                    <a:gd name="connsiteY2" fmla="*/ 6348 h 320753"/>
                    <a:gd name="connsiteX3" fmla="*/ 1286992 w 1286992"/>
                    <a:gd name="connsiteY3" fmla="*/ 320753 h 320753"/>
                    <a:gd name="connsiteX4" fmla="*/ 0 w 1286992"/>
                    <a:gd name="connsiteY4" fmla="*/ 320753 h 320753"/>
                    <a:gd name="connsiteX0" fmla="*/ 0 w 1286992"/>
                    <a:gd name="connsiteY0" fmla="*/ 327101 h 327101"/>
                    <a:gd name="connsiteX1" fmla="*/ 656451 w 1286992"/>
                    <a:gd name="connsiteY1" fmla="*/ 0 h 327101"/>
                    <a:gd name="connsiteX2" fmla="*/ 1208391 w 1286992"/>
                    <a:gd name="connsiteY2" fmla="*/ 12696 h 327101"/>
                    <a:gd name="connsiteX3" fmla="*/ 1286992 w 1286992"/>
                    <a:gd name="connsiteY3" fmla="*/ 327101 h 327101"/>
                    <a:gd name="connsiteX4" fmla="*/ 0 w 1286992"/>
                    <a:gd name="connsiteY4" fmla="*/ 327101 h 327101"/>
                    <a:gd name="connsiteX0" fmla="*/ 0 w 1286992"/>
                    <a:gd name="connsiteY0" fmla="*/ 314405 h 314405"/>
                    <a:gd name="connsiteX1" fmla="*/ 719951 w 1286992"/>
                    <a:gd name="connsiteY1" fmla="*/ 76207 h 314405"/>
                    <a:gd name="connsiteX2" fmla="*/ 1208391 w 1286992"/>
                    <a:gd name="connsiteY2" fmla="*/ 0 h 314405"/>
                    <a:gd name="connsiteX3" fmla="*/ 1286992 w 1286992"/>
                    <a:gd name="connsiteY3" fmla="*/ 314405 h 314405"/>
                    <a:gd name="connsiteX4" fmla="*/ 0 w 1286992"/>
                    <a:gd name="connsiteY4" fmla="*/ 314405 h 314405"/>
                    <a:gd name="connsiteX0" fmla="*/ 0 w 1286992"/>
                    <a:gd name="connsiteY0" fmla="*/ 327096 h 327096"/>
                    <a:gd name="connsiteX1" fmla="*/ 618351 w 1286992"/>
                    <a:gd name="connsiteY1" fmla="*/ 0 h 327096"/>
                    <a:gd name="connsiteX2" fmla="*/ 1208391 w 1286992"/>
                    <a:gd name="connsiteY2" fmla="*/ 12691 h 327096"/>
                    <a:gd name="connsiteX3" fmla="*/ 1286992 w 1286992"/>
                    <a:gd name="connsiteY3" fmla="*/ 327096 h 327096"/>
                    <a:gd name="connsiteX4" fmla="*/ 0 w 1286992"/>
                    <a:gd name="connsiteY4" fmla="*/ 327096 h 3270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86992" h="327096">
                      <a:moveTo>
                        <a:pt x="0" y="327096"/>
                      </a:moveTo>
                      <a:lnTo>
                        <a:pt x="618351" y="0"/>
                      </a:lnTo>
                      <a:lnTo>
                        <a:pt x="1208391" y="12691"/>
                      </a:lnTo>
                      <a:lnTo>
                        <a:pt x="1286992" y="327096"/>
                      </a:lnTo>
                      <a:lnTo>
                        <a:pt x="0" y="327096"/>
                      </a:lnTo>
                      <a:close/>
                    </a:path>
                  </a:pathLst>
                </a:custGeom>
                <a:solidFill>
                  <a:srgbClr val="00739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7" name="자유형 256"/>
                <p:cNvSpPr/>
                <p:nvPr/>
              </p:nvSpPr>
              <p:spPr>
                <a:xfrm>
                  <a:off x="7908626" y="4162605"/>
                  <a:ext cx="3347049" cy="785004"/>
                </a:xfrm>
                <a:custGeom>
                  <a:avLst/>
                  <a:gdLst>
                    <a:gd name="connsiteX0" fmla="*/ 1846052 w 3347049"/>
                    <a:gd name="connsiteY0" fmla="*/ 474453 h 785004"/>
                    <a:gd name="connsiteX1" fmla="*/ 3347049 w 3347049"/>
                    <a:gd name="connsiteY1" fmla="*/ 785004 h 785004"/>
                    <a:gd name="connsiteX2" fmla="*/ 3338422 w 3347049"/>
                    <a:gd name="connsiteY2" fmla="*/ 543464 h 785004"/>
                    <a:gd name="connsiteX3" fmla="*/ 1802920 w 3347049"/>
                    <a:gd name="connsiteY3" fmla="*/ 0 h 785004"/>
                    <a:gd name="connsiteX4" fmla="*/ 0 w 3347049"/>
                    <a:gd name="connsiteY4" fmla="*/ 603849 h 785004"/>
                    <a:gd name="connsiteX5" fmla="*/ 8626 w 3347049"/>
                    <a:gd name="connsiteY5" fmla="*/ 759125 h 785004"/>
                    <a:gd name="connsiteX6" fmla="*/ 345056 w 3347049"/>
                    <a:gd name="connsiteY6" fmla="*/ 698740 h 785004"/>
                    <a:gd name="connsiteX7" fmla="*/ 1846052 w 3347049"/>
                    <a:gd name="connsiteY7" fmla="*/ 474453 h 785004"/>
                    <a:gd name="connsiteX0" fmla="*/ 1846052 w 3347049"/>
                    <a:gd name="connsiteY0" fmla="*/ 474453 h 785004"/>
                    <a:gd name="connsiteX1" fmla="*/ 3347049 w 3347049"/>
                    <a:gd name="connsiteY1" fmla="*/ 785004 h 785004"/>
                    <a:gd name="connsiteX2" fmla="*/ 3338422 w 3347049"/>
                    <a:gd name="connsiteY2" fmla="*/ 543464 h 785004"/>
                    <a:gd name="connsiteX3" fmla="*/ 1802920 w 3347049"/>
                    <a:gd name="connsiteY3" fmla="*/ 0 h 785004"/>
                    <a:gd name="connsiteX4" fmla="*/ 0 w 3347049"/>
                    <a:gd name="connsiteY4" fmla="*/ 603849 h 785004"/>
                    <a:gd name="connsiteX5" fmla="*/ 8626 w 3347049"/>
                    <a:gd name="connsiteY5" fmla="*/ 759125 h 785004"/>
                    <a:gd name="connsiteX6" fmla="*/ 345056 w 3347049"/>
                    <a:gd name="connsiteY6" fmla="*/ 741872 h 785004"/>
                    <a:gd name="connsiteX7" fmla="*/ 1846052 w 3347049"/>
                    <a:gd name="connsiteY7" fmla="*/ 474453 h 7850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347049" h="785004">
                      <a:moveTo>
                        <a:pt x="1846052" y="474453"/>
                      </a:moveTo>
                      <a:lnTo>
                        <a:pt x="3347049" y="785004"/>
                      </a:lnTo>
                      <a:lnTo>
                        <a:pt x="3338422" y="543464"/>
                      </a:lnTo>
                      <a:lnTo>
                        <a:pt x="1802920" y="0"/>
                      </a:lnTo>
                      <a:lnTo>
                        <a:pt x="0" y="603849"/>
                      </a:lnTo>
                      <a:lnTo>
                        <a:pt x="8626" y="759125"/>
                      </a:lnTo>
                      <a:lnTo>
                        <a:pt x="345056" y="741872"/>
                      </a:lnTo>
                      <a:lnTo>
                        <a:pt x="1846052" y="474453"/>
                      </a:lnTo>
                      <a:close/>
                    </a:path>
                  </a:pathLst>
                </a:custGeom>
                <a:solidFill>
                  <a:schemeClr val="tx1">
                    <a:alpha val="22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8" name="평행 사변형 257"/>
                <p:cNvSpPr/>
                <p:nvPr/>
              </p:nvSpPr>
              <p:spPr>
                <a:xfrm rot="16200000">
                  <a:off x="10297184" y="3515684"/>
                  <a:ext cx="806450" cy="1949450"/>
                </a:xfrm>
                <a:prstGeom prst="parallelogram">
                  <a:avLst>
                    <a:gd name="adj" fmla="val 83802"/>
                  </a:avLst>
                </a:prstGeom>
                <a:solidFill>
                  <a:srgbClr val="0092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9" name="평행 사변형 258"/>
                <p:cNvSpPr/>
                <p:nvPr/>
              </p:nvSpPr>
              <p:spPr>
                <a:xfrm rot="5400000" flipH="1">
                  <a:off x="8347734" y="3515685"/>
                  <a:ext cx="806450" cy="1949450"/>
                </a:xfrm>
                <a:prstGeom prst="parallelogram">
                  <a:avLst>
                    <a:gd name="adj" fmla="val 83802"/>
                  </a:avLst>
                </a:prstGeom>
                <a:solidFill>
                  <a:srgbClr val="0092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0" name="그룹 259"/>
              <p:cNvGrpSpPr/>
              <p:nvPr/>
            </p:nvGrpSpPr>
            <p:grpSpPr>
              <a:xfrm>
                <a:off x="3032014" y="5896523"/>
                <a:ext cx="168464" cy="327323"/>
                <a:chOff x="1608709" y="5334000"/>
                <a:chExt cx="432996" cy="841307"/>
              </a:xfrm>
            </p:grpSpPr>
            <p:sp>
              <p:nvSpPr>
                <p:cNvPr id="261" name="직사각형 260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2" name="직사각형 261"/>
                <p:cNvSpPr/>
                <p:nvPr/>
              </p:nvSpPr>
              <p:spPr>
                <a:xfrm>
                  <a:off x="1745641" y="5465424"/>
                  <a:ext cx="159131" cy="236220"/>
                </a:xfrm>
                <a:prstGeom prst="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3" name="타원 262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4" name="그룹 263"/>
              <p:cNvGrpSpPr/>
              <p:nvPr/>
            </p:nvGrpSpPr>
            <p:grpSpPr>
              <a:xfrm>
                <a:off x="3239457" y="5896523"/>
                <a:ext cx="168464" cy="327323"/>
                <a:chOff x="1608709" y="5334000"/>
                <a:chExt cx="432996" cy="841307"/>
              </a:xfrm>
            </p:grpSpPr>
            <p:sp>
              <p:nvSpPr>
                <p:cNvPr id="265" name="직사각형 264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6" name="타원 265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7" name="그룹 266"/>
              <p:cNvGrpSpPr/>
              <p:nvPr/>
            </p:nvGrpSpPr>
            <p:grpSpPr>
              <a:xfrm>
                <a:off x="2842710" y="5898729"/>
                <a:ext cx="168464" cy="327323"/>
                <a:chOff x="1608709" y="5334000"/>
                <a:chExt cx="432996" cy="841307"/>
              </a:xfrm>
            </p:grpSpPr>
            <p:sp>
              <p:nvSpPr>
                <p:cNvPr id="268" name="직사각형 267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9" name="타원 268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</p:grpSp>
      <p:graphicFrame>
        <p:nvGraphicFramePr>
          <p:cNvPr id="7" name="다이어그램 6">
            <a:extLst>
              <a:ext uri="{FF2B5EF4-FFF2-40B4-BE49-F238E27FC236}">
                <a16:creationId xmlns:a16="http://schemas.microsoft.com/office/drawing/2014/main" id="{7B634053-524F-4B0E-B7BD-71FAB9D023CA}"/>
              </a:ext>
            </a:extLst>
          </p:cNvPr>
          <p:cNvGraphicFramePr/>
          <p:nvPr/>
        </p:nvGraphicFramePr>
        <p:xfrm>
          <a:off x="3175487" y="1431079"/>
          <a:ext cx="5849786" cy="3815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직사각형 12">
            <a:extLst>
              <a:ext uri="{FF2B5EF4-FFF2-40B4-BE49-F238E27FC236}">
                <a16:creationId xmlns:a16="http://schemas.microsoft.com/office/drawing/2014/main" id="{2DA75561-8A54-4FEE-8F8C-5DD0650D0227}"/>
              </a:ext>
            </a:extLst>
          </p:cNvPr>
          <p:cNvSpPr/>
          <p:nvPr/>
        </p:nvSpPr>
        <p:spPr>
          <a:xfrm>
            <a:off x="-133543" y="-77598"/>
            <a:ext cx="12440874" cy="7013196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8" name="타원 77">
            <a:extLst>
              <a:ext uri="{FF2B5EF4-FFF2-40B4-BE49-F238E27FC236}">
                <a16:creationId xmlns:a16="http://schemas.microsoft.com/office/drawing/2014/main" id="{2706BD90-B5EC-4453-8A5E-4662DA8B1C60}"/>
              </a:ext>
            </a:extLst>
          </p:cNvPr>
          <p:cNvSpPr/>
          <p:nvPr/>
        </p:nvSpPr>
        <p:spPr>
          <a:xfrm>
            <a:off x="6821296" y="3534613"/>
            <a:ext cx="1002575" cy="1002575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6C25D40-41B3-4B36-B90D-72DB8977889E}"/>
              </a:ext>
            </a:extLst>
          </p:cNvPr>
          <p:cNvSpPr/>
          <p:nvPr/>
        </p:nvSpPr>
        <p:spPr>
          <a:xfrm>
            <a:off x="7009860" y="3864753"/>
            <a:ext cx="620683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1700" dirty="0">
                <a:solidFill>
                  <a:schemeClr val="bg1"/>
                </a:solidFill>
              </a:rPr>
              <a:t>용기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6BEE8FE7-66F2-4896-BE3D-2C535D50481E}"/>
              </a:ext>
            </a:extLst>
          </p:cNvPr>
          <p:cNvSpPr txBox="1"/>
          <p:nvPr/>
        </p:nvSpPr>
        <p:spPr>
          <a:xfrm>
            <a:off x="1906102" y="4930897"/>
            <a:ext cx="83808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</a:rPr>
              <a:t>씩씩하고 굳센 기운</a:t>
            </a:r>
            <a:r>
              <a:rPr lang="en-US" altLang="ko-KR" sz="1400" dirty="0">
                <a:solidFill>
                  <a:schemeClr val="bg1"/>
                </a:solidFill>
              </a:rPr>
              <a:t>, </a:t>
            </a:r>
            <a:r>
              <a:rPr lang="ko-KR" altLang="en-US" sz="1400" dirty="0">
                <a:solidFill>
                  <a:schemeClr val="bg1"/>
                </a:solidFill>
              </a:rPr>
              <a:t>사물을 겁내지 않는 기개를 말함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AA9E9EE6-F8AE-432B-87F4-B578BDB7A0D4}"/>
              </a:ext>
            </a:extLst>
          </p:cNvPr>
          <p:cNvSpPr txBox="1"/>
          <p:nvPr/>
        </p:nvSpPr>
        <p:spPr>
          <a:xfrm>
            <a:off x="3158824" y="4604033"/>
            <a:ext cx="3295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solidFill>
                  <a:schemeClr val="bg1"/>
                </a:solidFill>
                <a:latin typeface="서울남산체 B" panose="02020503020101020101" pitchFamily="18" charset="-127"/>
                <a:ea typeface="서울남산체 B" panose="02020503020101020101" pitchFamily="18" charset="-127"/>
              </a:rPr>
              <a:t>“</a:t>
            </a:r>
            <a:endParaRPr lang="ko-KR" altLang="en-US" sz="4000" dirty="0">
              <a:solidFill>
                <a:schemeClr val="bg1"/>
              </a:solidFill>
              <a:latin typeface="서울남산체 B" panose="02020503020101020101" pitchFamily="18" charset="-127"/>
              <a:ea typeface="서울남산체 B" panose="02020503020101020101" pitchFamily="18" charset="-127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7B8E0CC-9FCD-44F7-BA1C-D0125775A645}"/>
              </a:ext>
            </a:extLst>
          </p:cNvPr>
          <p:cNvSpPr txBox="1"/>
          <p:nvPr/>
        </p:nvSpPr>
        <p:spPr>
          <a:xfrm>
            <a:off x="8707023" y="4652114"/>
            <a:ext cx="3295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solidFill>
                  <a:schemeClr val="bg1"/>
                </a:solidFill>
                <a:latin typeface="서울남산체 B" panose="02020503020101020101" pitchFamily="18" charset="-127"/>
                <a:ea typeface="서울남산체 B" panose="02020503020101020101" pitchFamily="18" charset="-127"/>
              </a:rPr>
              <a:t>”</a:t>
            </a:r>
            <a:endParaRPr lang="ko-KR" altLang="en-US" sz="4000" dirty="0">
              <a:solidFill>
                <a:schemeClr val="bg1"/>
              </a:solidFill>
              <a:latin typeface="서울남산체 B" panose="02020503020101020101" pitchFamily="18" charset="-127"/>
              <a:ea typeface="서울남산체 B" panose="020205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570269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자유형 186"/>
          <p:cNvSpPr/>
          <p:nvPr/>
        </p:nvSpPr>
        <p:spPr>
          <a:xfrm>
            <a:off x="0" y="0"/>
            <a:ext cx="12192000" cy="6858001"/>
          </a:xfrm>
          <a:custGeom>
            <a:avLst/>
            <a:gdLst>
              <a:gd name="connsiteX0" fmla="*/ 0 w 12192000"/>
              <a:gd name="connsiteY0" fmla="*/ 0 h 6858001"/>
              <a:gd name="connsiteX1" fmla="*/ 12192000 w 12192000"/>
              <a:gd name="connsiteY1" fmla="*/ 0 h 6858001"/>
              <a:gd name="connsiteX2" fmla="*/ 12192000 w 12192000"/>
              <a:gd name="connsiteY2" fmla="*/ 6858001 h 6858001"/>
              <a:gd name="connsiteX3" fmla="*/ 11963400 w 12192000"/>
              <a:gd name="connsiteY3" fmla="*/ 6858001 h 6858001"/>
              <a:gd name="connsiteX4" fmla="*/ 11963400 w 12192000"/>
              <a:gd name="connsiteY4" fmla="*/ 1307964 h 6858001"/>
              <a:gd name="connsiteX5" fmla="*/ 11544436 w 12192000"/>
              <a:gd name="connsiteY5" fmla="*/ 889000 h 6858001"/>
              <a:gd name="connsiteX6" fmla="*/ 647564 w 12192000"/>
              <a:gd name="connsiteY6" fmla="*/ 889000 h 6858001"/>
              <a:gd name="connsiteX7" fmla="*/ 228600 w 12192000"/>
              <a:gd name="connsiteY7" fmla="*/ 1307964 h 6858001"/>
              <a:gd name="connsiteX8" fmla="*/ 228600 w 12192000"/>
              <a:gd name="connsiteY8" fmla="*/ 6858001 h 6858001"/>
              <a:gd name="connsiteX9" fmla="*/ 0 w 12192000"/>
              <a:gd name="connsiteY9" fmla="*/ 685800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6858001">
                <a:moveTo>
                  <a:pt x="0" y="0"/>
                </a:moveTo>
                <a:lnTo>
                  <a:pt x="12192000" y="0"/>
                </a:lnTo>
                <a:lnTo>
                  <a:pt x="12192000" y="6858001"/>
                </a:lnTo>
                <a:lnTo>
                  <a:pt x="11963400" y="6858001"/>
                </a:lnTo>
                <a:lnTo>
                  <a:pt x="11963400" y="1307964"/>
                </a:lnTo>
                <a:cubicBezTo>
                  <a:pt x="11963400" y="1076577"/>
                  <a:pt x="11775823" y="889000"/>
                  <a:pt x="11544436" y="889000"/>
                </a:cubicBezTo>
                <a:lnTo>
                  <a:pt x="647564" y="889000"/>
                </a:lnTo>
                <a:cubicBezTo>
                  <a:pt x="416177" y="889000"/>
                  <a:pt x="228600" y="1076577"/>
                  <a:pt x="228600" y="1307964"/>
                </a:cubicBezTo>
                <a:lnTo>
                  <a:pt x="228600" y="6858001"/>
                </a:lnTo>
                <a:lnTo>
                  <a:pt x="0" y="6858001"/>
                </a:lnTo>
                <a:close/>
              </a:path>
            </a:pathLst>
          </a:cu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77" name="직사각형 176"/>
          <p:cNvSpPr/>
          <p:nvPr/>
        </p:nvSpPr>
        <p:spPr>
          <a:xfrm>
            <a:off x="2276408" y="16032"/>
            <a:ext cx="7620972" cy="73584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200" b="1" i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군인의 가치관</a:t>
            </a:r>
            <a:endParaRPr lang="en-US" altLang="ko-KR" sz="3200" b="1" i="1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0" y="5903088"/>
            <a:ext cx="12192000" cy="876495"/>
            <a:chOff x="0" y="5903088"/>
            <a:chExt cx="12192000" cy="876495"/>
          </a:xfrm>
        </p:grpSpPr>
        <p:sp>
          <p:nvSpPr>
            <p:cNvPr id="182" name="직사각형 181"/>
            <p:cNvSpPr/>
            <p:nvPr/>
          </p:nvSpPr>
          <p:spPr>
            <a:xfrm>
              <a:off x="0" y="6403882"/>
              <a:ext cx="12192000" cy="101401"/>
            </a:xfrm>
            <a:prstGeom prst="rect">
              <a:avLst/>
            </a:prstGeom>
            <a:solidFill>
              <a:srgbClr val="CDB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0" y="6505464"/>
              <a:ext cx="12192000" cy="149928"/>
            </a:xfrm>
            <a:prstGeom prst="rect">
              <a:avLst/>
            </a:prstGeom>
            <a:solidFill>
              <a:srgbClr val="3C3F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657540"/>
              <a:ext cx="12192000" cy="122043"/>
            </a:xfrm>
            <a:prstGeom prst="rect">
              <a:avLst/>
            </a:prstGeom>
            <a:solidFill>
              <a:srgbClr val="C3C4C5"/>
            </a:solidFill>
            <a:ln>
              <a:noFill/>
            </a:ln>
            <a:effectLst>
              <a:outerShdw dist="76200" dir="5400000" algn="t" rotWithShape="0">
                <a:srgbClr val="9FA0A2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2" name="그룹 21"/>
            <p:cNvGrpSpPr/>
            <p:nvPr/>
          </p:nvGrpSpPr>
          <p:grpSpPr>
            <a:xfrm>
              <a:off x="7017474" y="5905292"/>
              <a:ext cx="1516926" cy="761768"/>
              <a:chOff x="7776234" y="4087184"/>
              <a:chExt cx="3898900" cy="1957947"/>
            </a:xfrm>
          </p:grpSpPr>
          <p:sp>
            <p:nvSpPr>
              <p:cNvPr id="5" name="직사각형 4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" name="이등변 삼각형 5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자유형 10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평행 사변형 8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평행 사변형 7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그룹 37"/>
            <p:cNvGrpSpPr/>
            <p:nvPr/>
          </p:nvGrpSpPr>
          <p:grpSpPr>
            <a:xfrm>
              <a:off x="7708683" y="6318771"/>
              <a:ext cx="168464" cy="327323"/>
              <a:chOff x="1608709" y="5334000"/>
              <a:chExt cx="432996" cy="841307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0" name="직사각형 39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타원 40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2" name="그룹 41"/>
            <p:cNvGrpSpPr/>
            <p:nvPr/>
          </p:nvGrpSpPr>
          <p:grpSpPr>
            <a:xfrm>
              <a:off x="7916126" y="6318771"/>
              <a:ext cx="168464" cy="327323"/>
              <a:chOff x="1608709" y="5334000"/>
              <a:chExt cx="432996" cy="841307"/>
            </a:xfrm>
          </p:grpSpPr>
          <p:sp>
            <p:nvSpPr>
              <p:cNvPr id="43" name="직사각형 42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타원 43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5" name="그룹 44"/>
            <p:cNvGrpSpPr/>
            <p:nvPr/>
          </p:nvGrpSpPr>
          <p:grpSpPr>
            <a:xfrm>
              <a:off x="7519379" y="6320977"/>
              <a:ext cx="168464" cy="327323"/>
              <a:chOff x="1608709" y="5334000"/>
              <a:chExt cx="432996" cy="841307"/>
            </a:xfrm>
          </p:grpSpPr>
          <p:sp>
            <p:nvSpPr>
              <p:cNvPr id="46" name="직사각형 45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타원 46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6" name="자유형 25"/>
            <p:cNvSpPr/>
            <p:nvPr/>
          </p:nvSpPr>
          <p:spPr>
            <a:xfrm flipH="1">
              <a:off x="4051210" y="5936441"/>
              <a:ext cx="1198690" cy="721270"/>
            </a:xfrm>
            <a:custGeom>
              <a:avLst/>
              <a:gdLst>
                <a:gd name="connsiteX0" fmla="*/ 1540475 w 3080949"/>
                <a:gd name="connsiteY0" fmla="*/ 0 h 1853857"/>
                <a:gd name="connsiteX1" fmla="*/ 0 w 3080949"/>
                <a:gd name="connsiteY1" fmla="*/ 585231 h 1853857"/>
                <a:gd name="connsiteX2" fmla="*/ 65900 w 3080949"/>
                <a:gd name="connsiteY2" fmla="*/ 585231 h 1853857"/>
                <a:gd name="connsiteX3" fmla="*/ 65900 w 3080949"/>
                <a:gd name="connsiteY3" fmla="*/ 1853857 h 1853857"/>
                <a:gd name="connsiteX4" fmla="*/ 3080949 w 3080949"/>
                <a:gd name="connsiteY4" fmla="*/ 1853857 h 1853857"/>
                <a:gd name="connsiteX5" fmla="*/ 3080949 w 3080949"/>
                <a:gd name="connsiteY5" fmla="*/ 585231 h 1853857"/>
                <a:gd name="connsiteX6" fmla="*/ 3080949 w 3080949"/>
                <a:gd name="connsiteY6" fmla="*/ 585230 h 1853857"/>
                <a:gd name="connsiteX7" fmla="*/ 3080946 w 3080949"/>
                <a:gd name="connsiteY7" fmla="*/ 585230 h 1853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080949" h="1853857">
                  <a:moveTo>
                    <a:pt x="1540475" y="0"/>
                  </a:moveTo>
                  <a:lnTo>
                    <a:pt x="0" y="585231"/>
                  </a:lnTo>
                  <a:lnTo>
                    <a:pt x="65900" y="585231"/>
                  </a:lnTo>
                  <a:lnTo>
                    <a:pt x="65900" y="1853857"/>
                  </a:lnTo>
                  <a:lnTo>
                    <a:pt x="3080949" y="1853857"/>
                  </a:lnTo>
                  <a:lnTo>
                    <a:pt x="3080949" y="585231"/>
                  </a:lnTo>
                  <a:lnTo>
                    <a:pt x="3080949" y="585230"/>
                  </a:lnTo>
                  <a:lnTo>
                    <a:pt x="3080946" y="585230"/>
                  </a:lnTo>
                  <a:close/>
                </a:path>
              </a:pathLst>
            </a:custGeom>
            <a:pattFill prst="ltVert">
              <a:fgClr>
                <a:srgbClr val="00A7E2"/>
              </a:fgClr>
              <a:bgClr>
                <a:srgbClr val="008CBF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자유형 14"/>
            <p:cNvSpPr/>
            <p:nvPr/>
          </p:nvSpPr>
          <p:spPr>
            <a:xfrm flipH="1">
              <a:off x="4052752" y="5932432"/>
              <a:ext cx="1302220" cy="305417"/>
            </a:xfrm>
            <a:custGeom>
              <a:avLst/>
              <a:gdLst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698740 h 785004"/>
                <a:gd name="connsiteX7" fmla="*/ 1846052 w 3347049"/>
                <a:gd name="connsiteY7" fmla="*/ 474453 h 785004"/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741872 h 785004"/>
                <a:gd name="connsiteX7" fmla="*/ 1846052 w 3347049"/>
                <a:gd name="connsiteY7" fmla="*/ 474453 h 785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7049" h="785004">
                  <a:moveTo>
                    <a:pt x="1846052" y="474453"/>
                  </a:moveTo>
                  <a:lnTo>
                    <a:pt x="3347049" y="785004"/>
                  </a:lnTo>
                  <a:lnTo>
                    <a:pt x="3338422" y="543464"/>
                  </a:lnTo>
                  <a:lnTo>
                    <a:pt x="1802920" y="0"/>
                  </a:lnTo>
                  <a:lnTo>
                    <a:pt x="0" y="603849"/>
                  </a:lnTo>
                  <a:lnTo>
                    <a:pt x="8626" y="759125"/>
                  </a:lnTo>
                  <a:lnTo>
                    <a:pt x="345056" y="741872"/>
                  </a:lnTo>
                  <a:lnTo>
                    <a:pt x="1846052" y="474453"/>
                  </a:lnTo>
                  <a:close/>
                </a:path>
              </a:pathLst>
            </a:custGeom>
            <a:solidFill>
              <a:schemeClr val="tx1"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평행 사변형 15"/>
            <p:cNvSpPr/>
            <p:nvPr/>
          </p:nvSpPr>
          <p:spPr>
            <a:xfrm rot="5400000" flipH="1">
              <a:off x="4111906" y="5680737"/>
              <a:ext cx="313761" cy="758463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평행 사변형 16"/>
            <p:cNvSpPr/>
            <p:nvPr/>
          </p:nvSpPr>
          <p:spPr>
            <a:xfrm rot="16200000">
              <a:off x="4870369" y="5680738"/>
              <a:ext cx="313761" cy="758463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30" name="그룹 29"/>
            <p:cNvGrpSpPr/>
            <p:nvPr/>
          </p:nvGrpSpPr>
          <p:grpSpPr>
            <a:xfrm>
              <a:off x="4542554" y="6318546"/>
              <a:ext cx="168464" cy="339868"/>
              <a:chOff x="1608709" y="5301756"/>
              <a:chExt cx="432996" cy="873551"/>
            </a:xfrm>
          </p:grpSpPr>
          <p:sp>
            <p:nvSpPr>
              <p:cNvPr id="27" name="직사각형 26"/>
              <p:cNvSpPr/>
              <p:nvPr/>
            </p:nvSpPr>
            <p:spPr>
              <a:xfrm>
                <a:off x="1608709" y="5301756"/>
                <a:ext cx="432996" cy="873551"/>
              </a:xfrm>
              <a:prstGeom prst="rect">
                <a:avLst/>
              </a:prstGeom>
              <a:solidFill>
                <a:srgbClr val="006D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타원 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" name="이등변 삼각형 2"/>
            <p:cNvSpPr/>
            <p:nvPr/>
          </p:nvSpPr>
          <p:spPr>
            <a:xfrm>
              <a:off x="4441437" y="6249710"/>
              <a:ext cx="385893" cy="69191"/>
            </a:xfrm>
            <a:prstGeom prst="triangle">
              <a:avLst/>
            </a:prstGeom>
            <a:solidFill>
              <a:schemeClr val="tx1">
                <a:alpha val="3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4436782" y="6239789"/>
              <a:ext cx="390549" cy="80781"/>
              <a:chOff x="1573351" y="2631555"/>
              <a:chExt cx="3898900" cy="806451"/>
            </a:xfrm>
            <a:solidFill>
              <a:srgbClr val="006D95"/>
            </a:solidFill>
          </p:grpSpPr>
          <p:sp>
            <p:nvSpPr>
              <p:cNvPr id="178" name="평행 사변형 177"/>
              <p:cNvSpPr/>
              <p:nvPr/>
            </p:nvSpPr>
            <p:spPr>
              <a:xfrm rot="5400000" flipH="1">
                <a:off x="2144851" y="2060055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0" name="평행 사변형 179"/>
              <p:cNvSpPr/>
              <p:nvPr/>
            </p:nvSpPr>
            <p:spPr>
              <a:xfrm rot="16200000">
                <a:off x="4094301" y="2060056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" name="직사각형 3"/>
            <p:cNvSpPr/>
            <p:nvPr/>
          </p:nvSpPr>
          <p:spPr>
            <a:xfrm>
              <a:off x="4496473" y="6318546"/>
              <a:ext cx="17788" cy="343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1" name="직사각형 180"/>
            <p:cNvSpPr/>
            <p:nvPr/>
          </p:nvSpPr>
          <p:spPr>
            <a:xfrm>
              <a:off x="4738262" y="6320956"/>
              <a:ext cx="17788" cy="343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16" name="그룹 215"/>
            <p:cNvGrpSpPr/>
            <p:nvPr/>
          </p:nvGrpSpPr>
          <p:grpSpPr>
            <a:xfrm>
              <a:off x="8707023" y="5905292"/>
              <a:ext cx="1516926" cy="761768"/>
              <a:chOff x="7776234" y="4087184"/>
              <a:chExt cx="3898900" cy="1957947"/>
            </a:xfrm>
          </p:grpSpPr>
          <p:sp>
            <p:nvSpPr>
              <p:cNvPr id="217" name="직사각형 216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8" name="이등변 삼각형 217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9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0" name="자유형 219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1" name="평행 사변형 220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2" name="평행 사변형 221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3" name="그룹 222"/>
            <p:cNvGrpSpPr/>
            <p:nvPr/>
          </p:nvGrpSpPr>
          <p:grpSpPr>
            <a:xfrm>
              <a:off x="9398232" y="6318771"/>
              <a:ext cx="168464" cy="327323"/>
              <a:chOff x="1608709" y="5334000"/>
              <a:chExt cx="432996" cy="841307"/>
            </a:xfrm>
          </p:grpSpPr>
          <p:sp>
            <p:nvSpPr>
              <p:cNvPr id="224" name="직사각형 223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5" name="직사각형 224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6" name="타원 225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7" name="그룹 226"/>
            <p:cNvGrpSpPr/>
            <p:nvPr/>
          </p:nvGrpSpPr>
          <p:grpSpPr>
            <a:xfrm>
              <a:off x="9605675" y="6318771"/>
              <a:ext cx="168464" cy="327323"/>
              <a:chOff x="1608709" y="5334000"/>
              <a:chExt cx="432996" cy="841307"/>
            </a:xfrm>
          </p:grpSpPr>
          <p:sp>
            <p:nvSpPr>
              <p:cNvPr id="228" name="직사각형 227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9" name="타원 2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30" name="그룹 229"/>
            <p:cNvGrpSpPr/>
            <p:nvPr/>
          </p:nvGrpSpPr>
          <p:grpSpPr>
            <a:xfrm>
              <a:off x="9208928" y="6320977"/>
              <a:ext cx="168464" cy="327323"/>
              <a:chOff x="1608709" y="5334000"/>
              <a:chExt cx="432996" cy="841307"/>
            </a:xfrm>
          </p:grpSpPr>
          <p:sp>
            <p:nvSpPr>
              <p:cNvPr id="231" name="직사각형 230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2" name="타원 231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2" name="그룹 11"/>
            <p:cNvGrpSpPr/>
            <p:nvPr/>
          </p:nvGrpSpPr>
          <p:grpSpPr>
            <a:xfrm flipH="1">
              <a:off x="2328930" y="5903794"/>
              <a:ext cx="1516926" cy="761768"/>
              <a:chOff x="2340805" y="5483044"/>
              <a:chExt cx="1516926" cy="761768"/>
            </a:xfrm>
          </p:grpSpPr>
          <p:grpSp>
            <p:nvGrpSpPr>
              <p:cNvPr id="253" name="그룹 252"/>
              <p:cNvGrpSpPr/>
              <p:nvPr/>
            </p:nvGrpSpPr>
            <p:grpSpPr>
              <a:xfrm>
                <a:off x="2340805" y="5483044"/>
                <a:ext cx="1516926" cy="761768"/>
                <a:chOff x="7776234" y="4087184"/>
                <a:chExt cx="3898900" cy="1957947"/>
              </a:xfrm>
            </p:grpSpPr>
            <p:sp>
              <p:nvSpPr>
                <p:cNvPr id="254" name="직사각형 253"/>
                <p:cNvSpPr/>
                <p:nvPr/>
              </p:nvSpPr>
              <p:spPr>
                <a:xfrm>
                  <a:off x="8244588" y="4758139"/>
                  <a:ext cx="3015049" cy="1268627"/>
                </a:xfrm>
                <a:prstGeom prst="rect">
                  <a:avLst/>
                </a:prstGeom>
                <a:solidFill>
                  <a:srgbClr val="008C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5" name="이등변 삼각형 254"/>
                <p:cNvSpPr/>
                <p:nvPr/>
              </p:nvSpPr>
              <p:spPr>
                <a:xfrm>
                  <a:off x="8178688" y="4172909"/>
                  <a:ext cx="3080949" cy="585231"/>
                </a:xfrm>
                <a:prstGeom prst="triangle">
                  <a:avLst/>
                </a:prstGeom>
                <a:solidFill>
                  <a:srgbClr val="008C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6" name="사다리꼴 9"/>
                <p:cNvSpPr/>
                <p:nvPr/>
              </p:nvSpPr>
              <p:spPr>
                <a:xfrm rot="16200000">
                  <a:off x="7407681" y="5208224"/>
                  <a:ext cx="1338822" cy="334992"/>
                </a:xfrm>
                <a:custGeom>
                  <a:avLst/>
                  <a:gdLst>
                    <a:gd name="connsiteX0" fmla="*/ 0 w 1286992"/>
                    <a:gd name="connsiteY0" fmla="*/ 314405 h 314405"/>
                    <a:gd name="connsiteX1" fmla="*/ 78601 w 1286992"/>
                    <a:gd name="connsiteY1" fmla="*/ 0 h 314405"/>
                    <a:gd name="connsiteX2" fmla="*/ 1208391 w 1286992"/>
                    <a:gd name="connsiteY2" fmla="*/ 0 h 314405"/>
                    <a:gd name="connsiteX3" fmla="*/ 1286992 w 1286992"/>
                    <a:gd name="connsiteY3" fmla="*/ 314405 h 314405"/>
                    <a:gd name="connsiteX4" fmla="*/ 0 w 1286992"/>
                    <a:gd name="connsiteY4" fmla="*/ 314405 h 314405"/>
                    <a:gd name="connsiteX0" fmla="*/ 0 w 1286992"/>
                    <a:gd name="connsiteY0" fmla="*/ 320753 h 320753"/>
                    <a:gd name="connsiteX1" fmla="*/ 504051 w 1286992"/>
                    <a:gd name="connsiteY1" fmla="*/ 0 h 320753"/>
                    <a:gd name="connsiteX2" fmla="*/ 1208391 w 1286992"/>
                    <a:gd name="connsiteY2" fmla="*/ 6348 h 320753"/>
                    <a:gd name="connsiteX3" fmla="*/ 1286992 w 1286992"/>
                    <a:gd name="connsiteY3" fmla="*/ 320753 h 320753"/>
                    <a:gd name="connsiteX4" fmla="*/ 0 w 1286992"/>
                    <a:gd name="connsiteY4" fmla="*/ 320753 h 320753"/>
                    <a:gd name="connsiteX0" fmla="*/ 0 w 1286992"/>
                    <a:gd name="connsiteY0" fmla="*/ 327101 h 327101"/>
                    <a:gd name="connsiteX1" fmla="*/ 656451 w 1286992"/>
                    <a:gd name="connsiteY1" fmla="*/ 0 h 327101"/>
                    <a:gd name="connsiteX2" fmla="*/ 1208391 w 1286992"/>
                    <a:gd name="connsiteY2" fmla="*/ 12696 h 327101"/>
                    <a:gd name="connsiteX3" fmla="*/ 1286992 w 1286992"/>
                    <a:gd name="connsiteY3" fmla="*/ 327101 h 327101"/>
                    <a:gd name="connsiteX4" fmla="*/ 0 w 1286992"/>
                    <a:gd name="connsiteY4" fmla="*/ 327101 h 327101"/>
                    <a:gd name="connsiteX0" fmla="*/ 0 w 1286992"/>
                    <a:gd name="connsiteY0" fmla="*/ 314405 h 314405"/>
                    <a:gd name="connsiteX1" fmla="*/ 719951 w 1286992"/>
                    <a:gd name="connsiteY1" fmla="*/ 76207 h 314405"/>
                    <a:gd name="connsiteX2" fmla="*/ 1208391 w 1286992"/>
                    <a:gd name="connsiteY2" fmla="*/ 0 h 314405"/>
                    <a:gd name="connsiteX3" fmla="*/ 1286992 w 1286992"/>
                    <a:gd name="connsiteY3" fmla="*/ 314405 h 314405"/>
                    <a:gd name="connsiteX4" fmla="*/ 0 w 1286992"/>
                    <a:gd name="connsiteY4" fmla="*/ 314405 h 314405"/>
                    <a:gd name="connsiteX0" fmla="*/ 0 w 1286992"/>
                    <a:gd name="connsiteY0" fmla="*/ 327096 h 327096"/>
                    <a:gd name="connsiteX1" fmla="*/ 618351 w 1286992"/>
                    <a:gd name="connsiteY1" fmla="*/ 0 h 327096"/>
                    <a:gd name="connsiteX2" fmla="*/ 1208391 w 1286992"/>
                    <a:gd name="connsiteY2" fmla="*/ 12691 h 327096"/>
                    <a:gd name="connsiteX3" fmla="*/ 1286992 w 1286992"/>
                    <a:gd name="connsiteY3" fmla="*/ 327096 h 327096"/>
                    <a:gd name="connsiteX4" fmla="*/ 0 w 1286992"/>
                    <a:gd name="connsiteY4" fmla="*/ 327096 h 3270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86992" h="327096">
                      <a:moveTo>
                        <a:pt x="0" y="327096"/>
                      </a:moveTo>
                      <a:lnTo>
                        <a:pt x="618351" y="0"/>
                      </a:lnTo>
                      <a:lnTo>
                        <a:pt x="1208391" y="12691"/>
                      </a:lnTo>
                      <a:lnTo>
                        <a:pt x="1286992" y="327096"/>
                      </a:lnTo>
                      <a:lnTo>
                        <a:pt x="0" y="327096"/>
                      </a:lnTo>
                      <a:close/>
                    </a:path>
                  </a:pathLst>
                </a:custGeom>
                <a:solidFill>
                  <a:srgbClr val="00739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7" name="자유형 256"/>
                <p:cNvSpPr/>
                <p:nvPr/>
              </p:nvSpPr>
              <p:spPr>
                <a:xfrm>
                  <a:off x="7908626" y="4162605"/>
                  <a:ext cx="3347049" cy="785004"/>
                </a:xfrm>
                <a:custGeom>
                  <a:avLst/>
                  <a:gdLst>
                    <a:gd name="connsiteX0" fmla="*/ 1846052 w 3347049"/>
                    <a:gd name="connsiteY0" fmla="*/ 474453 h 785004"/>
                    <a:gd name="connsiteX1" fmla="*/ 3347049 w 3347049"/>
                    <a:gd name="connsiteY1" fmla="*/ 785004 h 785004"/>
                    <a:gd name="connsiteX2" fmla="*/ 3338422 w 3347049"/>
                    <a:gd name="connsiteY2" fmla="*/ 543464 h 785004"/>
                    <a:gd name="connsiteX3" fmla="*/ 1802920 w 3347049"/>
                    <a:gd name="connsiteY3" fmla="*/ 0 h 785004"/>
                    <a:gd name="connsiteX4" fmla="*/ 0 w 3347049"/>
                    <a:gd name="connsiteY4" fmla="*/ 603849 h 785004"/>
                    <a:gd name="connsiteX5" fmla="*/ 8626 w 3347049"/>
                    <a:gd name="connsiteY5" fmla="*/ 759125 h 785004"/>
                    <a:gd name="connsiteX6" fmla="*/ 345056 w 3347049"/>
                    <a:gd name="connsiteY6" fmla="*/ 698740 h 785004"/>
                    <a:gd name="connsiteX7" fmla="*/ 1846052 w 3347049"/>
                    <a:gd name="connsiteY7" fmla="*/ 474453 h 785004"/>
                    <a:gd name="connsiteX0" fmla="*/ 1846052 w 3347049"/>
                    <a:gd name="connsiteY0" fmla="*/ 474453 h 785004"/>
                    <a:gd name="connsiteX1" fmla="*/ 3347049 w 3347049"/>
                    <a:gd name="connsiteY1" fmla="*/ 785004 h 785004"/>
                    <a:gd name="connsiteX2" fmla="*/ 3338422 w 3347049"/>
                    <a:gd name="connsiteY2" fmla="*/ 543464 h 785004"/>
                    <a:gd name="connsiteX3" fmla="*/ 1802920 w 3347049"/>
                    <a:gd name="connsiteY3" fmla="*/ 0 h 785004"/>
                    <a:gd name="connsiteX4" fmla="*/ 0 w 3347049"/>
                    <a:gd name="connsiteY4" fmla="*/ 603849 h 785004"/>
                    <a:gd name="connsiteX5" fmla="*/ 8626 w 3347049"/>
                    <a:gd name="connsiteY5" fmla="*/ 759125 h 785004"/>
                    <a:gd name="connsiteX6" fmla="*/ 345056 w 3347049"/>
                    <a:gd name="connsiteY6" fmla="*/ 741872 h 785004"/>
                    <a:gd name="connsiteX7" fmla="*/ 1846052 w 3347049"/>
                    <a:gd name="connsiteY7" fmla="*/ 474453 h 7850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347049" h="785004">
                      <a:moveTo>
                        <a:pt x="1846052" y="474453"/>
                      </a:moveTo>
                      <a:lnTo>
                        <a:pt x="3347049" y="785004"/>
                      </a:lnTo>
                      <a:lnTo>
                        <a:pt x="3338422" y="543464"/>
                      </a:lnTo>
                      <a:lnTo>
                        <a:pt x="1802920" y="0"/>
                      </a:lnTo>
                      <a:lnTo>
                        <a:pt x="0" y="603849"/>
                      </a:lnTo>
                      <a:lnTo>
                        <a:pt x="8626" y="759125"/>
                      </a:lnTo>
                      <a:lnTo>
                        <a:pt x="345056" y="741872"/>
                      </a:lnTo>
                      <a:lnTo>
                        <a:pt x="1846052" y="474453"/>
                      </a:lnTo>
                      <a:close/>
                    </a:path>
                  </a:pathLst>
                </a:custGeom>
                <a:solidFill>
                  <a:schemeClr val="tx1">
                    <a:alpha val="22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8" name="평행 사변형 257"/>
                <p:cNvSpPr/>
                <p:nvPr/>
              </p:nvSpPr>
              <p:spPr>
                <a:xfrm rot="16200000">
                  <a:off x="10297184" y="3515684"/>
                  <a:ext cx="806450" cy="1949450"/>
                </a:xfrm>
                <a:prstGeom prst="parallelogram">
                  <a:avLst>
                    <a:gd name="adj" fmla="val 83802"/>
                  </a:avLst>
                </a:prstGeom>
                <a:solidFill>
                  <a:srgbClr val="0092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9" name="평행 사변형 258"/>
                <p:cNvSpPr/>
                <p:nvPr/>
              </p:nvSpPr>
              <p:spPr>
                <a:xfrm rot="5400000" flipH="1">
                  <a:off x="8347734" y="3515685"/>
                  <a:ext cx="806450" cy="1949450"/>
                </a:xfrm>
                <a:prstGeom prst="parallelogram">
                  <a:avLst>
                    <a:gd name="adj" fmla="val 83802"/>
                  </a:avLst>
                </a:prstGeom>
                <a:solidFill>
                  <a:srgbClr val="0092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0" name="그룹 259"/>
              <p:cNvGrpSpPr/>
              <p:nvPr/>
            </p:nvGrpSpPr>
            <p:grpSpPr>
              <a:xfrm>
                <a:off x="3032014" y="5896523"/>
                <a:ext cx="168464" cy="327323"/>
                <a:chOff x="1608709" y="5334000"/>
                <a:chExt cx="432996" cy="841307"/>
              </a:xfrm>
            </p:grpSpPr>
            <p:sp>
              <p:nvSpPr>
                <p:cNvPr id="261" name="직사각형 260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2" name="직사각형 261"/>
                <p:cNvSpPr/>
                <p:nvPr/>
              </p:nvSpPr>
              <p:spPr>
                <a:xfrm>
                  <a:off x="1745641" y="5465424"/>
                  <a:ext cx="159131" cy="236220"/>
                </a:xfrm>
                <a:prstGeom prst="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3" name="타원 262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4" name="그룹 263"/>
              <p:cNvGrpSpPr/>
              <p:nvPr/>
            </p:nvGrpSpPr>
            <p:grpSpPr>
              <a:xfrm>
                <a:off x="3239457" y="5896523"/>
                <a:ext cx="168464" cy="327323"/>
                <a:chOff x="1608709" y="5334000"/>
                <a:chExt cx="432996" cy="841307"/>
              </a:xfrm>
            </p:grpSpPr>
            <p:sp>
              <p:nvSpPr>
                <p:cNvPr id="265" name="직사각형 264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6" name="타원 265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7" name="그룹 266"/>
              <p:cNvGrpSpPr/>
              <p:nvPr/>
            </p:nvGrpSpPr>
            <p:grpSpPr>
              <a:xfrm>
                <a:off x="2842710" y="5898729"/>
                <a:ext cx="168464" cy="327323"/>
                <a:chOff x="1608709" y="5334000"/>
                <a:chExt cx="432996" cy="841307"/>
              </a:xfrm>
            </p:grpSpPr>
            <p:sp>
              <p:nvSpPr>
                <p:cNvPr id="268" name="직사각형 267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9" name="타원 268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</p:grpSp>
      <p:graphicFrame>
        <p:nvGraphicFramePr>
          <p:cNvPr id="7" name="다이어그램 6">
            <a:extLst>
              <a:ext uri="{FF2B5EF4-FFF2-40B4-BE49-F238E27FC236}">
                <a16:creationId xmlns:a16="http://schemas.microsoft.com/office/drawing/2014/main" id="{7B634053-524F-4B0E-B7BD-71FAB9D023CA}"/>
              </a:ext>
            </a:extLst>
          </p:cNvPr>
          <p:cNvGraphicFramePr/>
          <p:nvPr/>
        </p:nvGraphicFramePr>
        <p:xfrm>
          <a:off x="3175487" y="1431079"/>
          <a:ext cx="5849786" cy="3815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직사각형 12">
            <a:extLst>
              <a:ext uri="{FF2B5EF4-FFF2-40B4-BE49-F238E27FC236}">
                <a16:creationId xmlns:a16="http://schemas.microsoft.com/office/drawing/2014/main" id="{2DA75561-8A54-4FEE-8F8C-5DD0650D0227}"/>
              </a:ext>
            </a:extLst>
          </p:cNvPr>
          <p:cNvSpPr/>
          <p:nvPr/>
        </p:nvSpPr>
        <p:spPr>
          <a:xfrm>
            <a:off x="-124437" y="-77598"/>
            <a:ext cx="12440874" cy="7013196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8" name="타원 77">
            <a:extLst>
              <a:ext uri="{FF2B5EF4-FFF2-40B4-BE49-F238E27FC236}">
                <a16:creationId xmlns:a16="http://schemas.microsoft.com/office/drawing/2014/main" id="{2706BD90-B5EC-4453-8A5E-4662DA8B1C60}"/>
              </a:ext>
            </a:extLst>
          </p:cNvPr>
          <p:cNvSpPr/>
          <p:nvPr/>
        </p:nvSpPr>
        <p:spPr>
          <a:xfrm>
            <a:off x="5592749" y="4239344"/>
            <a:ext cx="1002575" cy="1002575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6C25D40-41B3-4B36-B90D-72DB8977889E}"/>
              </a:ext>
            </a:extLst>
          </p:cNvPr>
          <p:cNvSpPr/>
          <p:nvPr/>
        </p:nvSpPr>
        <p:spPr>
          <a:xfrm>
            <a:off x="5790837" y="4563659"/>
            <a:ext cx="620683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1700" dirty="0">
                <a:solidFill>
                  <a:schemeClr val="bg1"/>
                </a:solidFill>
              </a:rPr>
              <a:t>필승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FDCF60-B3E8-41E6-9C88-07ABE953DD6C}"/>
              </a:ext>
            </a:extLst>
          </p:cNvPr>
          <p:cNvSpPr txBox="1"/>
          <p:nvPr/>
        </p:nvSpPr>
        <p:spPr>
          <a:xfrm>
            <a:off x="2013440" y="2094496"/>
            <a:ext cx="82105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</a:rPr>
              <a:t>어떤 사상이나 생각을 굳게 믿고 그것을 실현하려는 의지를 말함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89E3BACC-11A4-483D-9266-7A3154F53F83}"/>
              </a:ext>
            </a:extLst>
          </p:cNvPr>
          <p:cNvSpPr txBox="1"/>
          <p:nvPr/>
        </p:nvSpPr>
        <p:spPr>
          <a:xfrm>
            <a:off x="3151821" y="1747671"/>
            <a:ext cx="3295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solidFill>
                  <a:schemeClr val="bg1"/>
                </a:solidFill>
                <a:latin typeface="서울남산체 B" panose="02020503020101020101" pitchFamily="18" charset="-127"/>
                <a:ea typeface="서울남산체 B" panose="02020503020101020101" pitchFamily="18" charset="-127"/>
              </a:rPr>
              <a:t>“</a:t>
            </a:r>
            <a:endParaRPr lang="ko-KR" altLang="en-US" sz="4000" dirty="0">
              <a:solidFill>
                <a:schemeClr val="bg1"/>
              </a:solidFill>
              <a:latin typeface="서울남산체 B" panose="02020503020101020101" pitchFamily="18" charset="-127"/>
              <a:ea typeface="서울남산체 B" panose="02020503020101020101" pitchFamily="18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631B6DCB-99F0-45F6-8907-0F017A5B1D1A}"/>
              </a:ext>
            </a:extLst>
          </p:cNvPr>
          <p:cNvSpPr txBox="1"/>
          <p:nvPr/>
        </p:nvSpPr>
        <p:spPr>
          <a:xfrm>
            <a:off x="8695758" y="1747671"/>
            <a:ext cx="3295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solidFill>
                  <a:schemeClr val="bg1"/>
                </a:solidFill>
                <a:latin typeface="서울남산체 B" panose="02020503020101020101" pitchFamily="18" charset="-127"/>
                <a:ea typeface="서울남산체 B" panose="02020503020101020101" pitchFamily="18" charset="-127"/>
              </a:rPr>
              <a:t>”</a:t>
            </a:r>
            <a:endParaRPr lang="ko-KR" altLang="en-US" sz="4000" dirty="0">
              <a:solidFill>
                <a:schemeClr val="bg1"/>
              </a:solidFill>
              <a:latin typeface="서울남산체 B" panose="02020503020101020101" pitchFamily="18" charset="-127"/>
              <a:ea typeface="서울남산체 B" panose="020205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47013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자유형 186"/>
          <p:cNvSpPr/>
          <p:nvPr/>
        </p:nvSpPr>
        <p:spPr>
          <a:xfrm>
            <a:off x="0" y="0"/>
            <a:ext cx="12192000" cy="6858001"/>
          </a:xfrm>
          <a:custGeom>
            <a:avLst/>
            <a:gdLst>
              <a:gd name="connsiteX0" fmla="*/ 0 w 12192000"/>
              <a:gd name="connsiteY0" fmla="*/ 0 h 6858001"/>
              <a:gd name="connsiteX1" fmla="*/ 12192000 w 12192000"/>
              <a:gd name="connsiteY1" fmla="*/ 0 h 6858001"/>
              <a:gd name="connsiteX2" fmla="*/ 12192000 w 12192000"/>
              <a:gd name="connsiteY2" fmla="*/ 6858001 h 6858001"/>
              <a:gd name="connsiteX3" fmla="*/ 11963400 w 12192000"/>
              <a:gd name="connsiteY3" fmla="*/ 6858001 h 6858001"/>
              <a:gd name="connsiteX4" fmla="*/ 11963400 w 12192000"/>
              <a:gd name="connsiteY4" fmla="*/ 1307964 h 6858001"/>
              <a:gd name="connsiteX5" fmla="*/ 11544436 w 12192000"/>
              <a:gd name="connsiteY5" fmla="*/ 889000 h 6858001"/>
              <a:gd name="connsiteX6" fmla="*/ 647564 w 12192000"/>
              <a:gd name="connsiteY6" fmla="*/ 889000 h 6858001"/>
              <a:gd name="connsiteX7" fmla="*/ 228600 w 12192000"/>
              <a:gd name="connsiteY7" fmla="*/ 1307964 h 6858001"/>
              <a:gd name="connsiteX8" fmla="*/ 228600 w 12192000"/>
              <a:gd name="connsiteY8" fmla="*/ 6858001 h 6858001"/>
              <a:gd name="connsiteX9" fmla="*/ 0 w 12192000"/>
              <a:gd name="connsiteY9" fmla="*/ 685800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6858001">
                <a:moveTo>
                  <a:pt x="0" y="0"/>
                </a:moveTo>
                <a:lnTo>
                  <a:pt x="12192000" y="0"/>
                </a:lnTo>
                <a:lnTo>
                  <a:pt x="12192000" y="6858001"/>
                </a:lnTo>
                <a:lnTo>
                  <a:pt x="11963400" y="6858001"/>
                </a:lnTo>
                <a:lnTo>
                  <a:pt x="11963400" y="1307964"/>
                </a:lnTo>
                <a:cubicBezTo>
                  <a:pt x="11963400" y="1076577"/>
                  <a:pt x="11775823" y="889000"/>
                  <a:pt x="11544436" y="889000"/>
                </a:cubicBezTo>
                <a:lnTo>
                  <a:pt x="647564" y="889000"/>
                </a:lnTo>
                <a:cubicBezTo>
                  <a:pt x="416177" y="889000"/>
                  <a:pt x="228600" y="1076577"/>
                  <a:pt x="228600" y="1307964"/>
                </a:cubicBezTo>
                <a:lnTo>
                  <a:pt x="228600" y="6858001"/>
                </a:lnTo>
                <a:lnTo>
                  <a:pt x="0" y="6858001"/>
                </a:lnTo>
                <a:close/>
              </a:path>
            </a:pathLst>
          </a:cu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77" name="직사각형 176"/>
          <p:cNvSpPr/>
          <p:nvPr/>
        </p:nvSpPr>
        <p:spPr>
          <a:xfrm>
            <a:off x="2276408" y="16032"/>
            <a:ext cx="7620972" cy="73584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200" b="1" i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군인의 가치관</a:t>
            </a:r>
            <a:endParaRPr lang="en-US" altLang="ko-KR" sz="3200" b="1" i="1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0" y="5903088"/>
            <a:ext cx="12192000" cy="876495"/>
            <a:chOff x="0" y="5903088"/>
            <a:chExt cx="12192000" cy="876495"/>
          </a:xfrm>
        </p:grpSpPr>
        <p:sp>
          <p:nvSpPr>
            <p:cNvPr id="182" name="직사각형 181"/>
            <p:cNvSpPr/>
            <p:nvPr/>
          </p:nvSpPr>
          <p:spPr>
            <a:xfrm>
              <a:off x="0" y="6403882"/>
              <a:ext cx="12192000" cy="101401"/>
            </a:xfrm>
            <a:prstGeom prst="rect">
              <a:avLst/>
            </a:prstGeom>
            <a:solidFill>
              <a:srgbClr val="CDB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0" y="6505464"/>
              <a:ext cx="12192000" cy="149928"/>
            </a:xfrm>
            <a:prstGeom prst="rect">
              <a:avLst/>
            </a:prstGeom>
            <a:solidFill>
              <a:srgbClr val="3C3F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657540"/>
              <a:ext cx="12192000" cy="122043"/>
            </a:xfrm>
            <a:prstGeom prst="rect">
              <a:avLst/>
            </a:prstGeom>
            <a:solidFill>
              <a:srgbClr val="C3C4C5"/>
            </a:solidFill>
            <a:ln>
              <a:noFill/>
            </a:ln>
            <a:effectLst>
              <a:outerShdw dist="76200" dir="5400000" algn="t" rotWithShape="0">
                <a:srgbClr val="9FA0A2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2" name="그룹 21"/>
            <p:cNvGrpSpPr/>
            <p:nvPr/>
          </p:nvGrpSpPr>
          <p:grpSpPr>
            <a:xfrm>
              <a:off x="7017474" y="5905292"/>
              <a:ext cx="1516926" cy="761768"/>
              <a:chOff x="7776234" y="4087184"/>
              <a:chExt cx="3898900" cy="1957947"/>
            </a:xfrm>
          </p:grpSpPr>
          <p:sp>
            <p:nvSpPr>
              <p:cNvPr id="5" name="직사각형 4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" name="이등변 삼각형 5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자유형 10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평행 사변형 8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평행 사변형 7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그룹 37"/>
            <p:cNvGrpSpPr/>
            <p:nvPr/>
          </p:nvGrpSpPr>
          <p:grpSpPr>
            <a:xfrm>
              <a:off x="7708683" y="6318771"/>
              <a:ext cx="168464" cy="327323"/>
              <a:chOff x="1608709" y="5334000"/>
              <a:chExt cx="432996" cy="841307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0" name="직사각형 39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타원 40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2" name="그룹 41"/>
            <p:cNvGrpSpPr/>
            <p:nvPr/>
          </p:nvGrpSpPr>
          <p:grpSpPr>
            <a:xfrm>
              <a:off x="7916126" y="6318771"/>
              <a:ext cx="168464" cy="327323"/>
              <a:chOff x="1608709" y="5334000"/>
              <a:chExt cx="432996" cy="841307"/>
            </a:xfrm>
          </p:grpSpPr>
          <p:sp>
            <p:nvSpPr>
              <p:cNvPr id="43" name="직사각형 42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타원 43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5" name="그룹 44"/>
            <p:cNvGrpSpPr/>
            <p:nvPr/>
          </p:nvGrpSpPr>
          <p:grpSpPr>
            <a:xfrm>
              <a:off x="7519379" y="6320977"/>
              <a:ext cx="168464" cy="327323"/>
              <a:chOff x="1608709" y="5334000"/>
              <a:chExt cx="432996" cy="841307"/>
            </a:xfrm>
          </p:grpSpPr>
          <p:sp>
            <p:nvSpPr>
              <p:cNvPr id="46" name="직사각형 45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타원 46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6" name="자유형 25"/>
            <p:cNvSpPr/>
            <p:nvPr/>
          </p:nvSpPr>
          <p:spPr>
            <a:xfrm flipH="1">
              <a:off x="4051210" y="5936441"/>
              <a:ext cx="1198690" cy="721270"/>
            </a:xfrm>
            <a:custGeom>
              <a:avLst/>
              <a:gdLst>
                <a:gd name="connsiteX0" fmla="*/ 1540475 w 3080949"/>
                <a:gd name="connsiteY0" fmla="*/ 0 h 1853857"/>
                <a:gd name="connsiteX1" fmla="*/ 0 w 3080949"/>
                <a:gd name="connsiteY1" fmla="*/ 585231 h 1853857"/>
                <a:gd name="connsiteX2" fmla="*/ 65900 w 3080949"/>
                <a:gd name="connsiteY2" fmla="*/ 585231 h 1853857"/>
                <a:gd name="connsiteX3" fmla="*/ 65900 w 3080949"/>
                <a:gd name="connsiteY3" fmla="*/ 1853857 h 1853857"/>
                <a:gd name="connsiteX4" fmla="*/ 3080949 w 3080949"/>
                <a:gd name="connsiteY4" fmla="*/ 1853857 h 1853857"/>
                <a:gd name="connsiteX5" fmla="*/ 3080949 w 3080949"/>
                <a:gd name="connsiteY5" fmla="*/ 585231 h 1853857"/>
                <a:gd name="connsiteX6" fmla="*/ 3080949 w 3080949"/>
                <a:gd name="connsiteY6" fmla="*/ 585230 h 1853857"/>
                <a:gd name="connsiteX7" fmla="*/ 3080946 w 3080949"/>
                <a:gd name="connsiteY7" fmla="*/ 585230 h 1853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080949" h="1853857">
                  <a:moveTo>
                    <a:pt x="1540475" y="0"/>
                  </a:moveTo>
                  <a:lnTo>
                    <a:pt x="0" y="585231"/>
                  </a:lnTo>
                  <a:lnTo>
                    <a:pt x="65900" y="585231"/>
                  </a:lnTo>
                  <a:lnTo>
                    <a:pt x="65900" y="1853857"/>
                  </a:lnTo>
                  <a:lnTo>
                    <a:pt x="3080949" y="1853857"/>
                  </a:lnTo>
                  <a:lnTo>
                    <a:pt x="3080949" y="585231"/>
                  </a:lnTo>
                  <a:lnTo>
                    <a:pt x="3080949" y="585230"/>
                  </a:lnTo>
                  <a:lnTo>
                    <a:pt x="3080946" y="585230"/>
                  </a:lnTo>
                  <a:close/>
                </a:path>
              </a:pathLst>
            </a:custGeom>
            <a:pattFill prst="ltVert">
              <a:fgClr>
                <a:srgbClr val="00A7E2"/>
              </a:fgClr>
              <a:bgClr>
                <a:srgbClr val="008CBF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자유형 14"/>
            <p:cNvSpPr/>
            <p:nvPr/>
          </p:nvSpPr>
          <p:spPr>
            <a:xfrm flipH="1">
              <a:off x="4052752" y="5932432"/>
              <a:ext cx="1302220" cy="305417"/>
            </a:xfrm>
            <a:custGeom>
              <a:avLst/>
              <a:gdLst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698740 h 785004"/>
                <a:gd name="connsiteX7" fmla="*/ 1846052 w 3347049"/>
                <a:gd name="connsiteY7" fmla="*/ 474453 h 785004"/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741872 h 785004"/>
                <a:gd name="connsiteX7" fmla="*/ 1846052 w 3347049"/>
                <a:gd name="connsiteY7" fmla="*/ 474453 h 785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7049" h="785004">
                  <a:moveTo>
                    <a:pt x="1846052" y="474453"/>
                  </a:moveTo>
                  <a:lnTo>
                    <a:pt x="3347049" y="785004"/>
                  </a:lnTo>
                  <a:lnTo>
                    <a:pt x="3338422" y="543464"/>
                  </a:lnTo>
                  <a:lnTo>
                    <a:pt x="1802920" y="0"/>
                  </a:lnTo>
                  <a:lnTo>
                    <a:pt x="0" y="603849"/>
                  </a:lnTo>
                  <a:lnTo>
                    <a:pt x="8626" y="759125"/>
                  </a:lnTo>
                  <a:lnTo>
                    <a:pt x="345056" y="741872"/>
                  </a:lnTo>
                  <a:lnTo>
                    <a:pt x="1846052" y="474453"/>
                  </a:lnTo>
                  <a:close/>
                </a:path>
              </a:pathLst>
            </a:custGeom>
            <a:solidFill>
              <a:schemeClr val="tx1"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평행 사변형 15"/>
            <p:cNvSpPr/>
            <p:nvPr/>
          </p:nvSpPr>
          <p:spPr>
            <a:xfrm rot="5400000" flipH="1">
              <a:off x="4111906" y="5680737"/>
              <a:ext cx="313761" cy="758463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평행 사변형 16"/>
            <p:cNvSpPr/>
            <p:nvPr/>
          </p:nvSpPr>
          <p:spPr>
            <a:xfrm rot="16200000">
              <a:off x="4870369" y="5680738"/>
              <a:ext cx="313761" cy="758463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30" name="그룹 29"/>
            <p:cNvGrpSpPr/>
            <p:nvPr/>
          </p:nvGrpSpPr>
          <p:grpSpPr>
            <a:xfrm>
              <a:off x="4542554" y="6318546"/>
              <a:ext cx="168464" cy="339868"/>
              <a:chOff x="1608709" y="5301756"/>
              <a:chExt cx="432996" cy="873551"/>
            </a:xfrm>
          </p:grpSpPr>
          <p:sp>
            <p:nvSpPr>
              <p:cNvPr id="27" name="직사각형 26"/>
              <p:cNvSpPr/>
              <p:nvPr/>
            </p:nvSpPr>
            <p:spPr>
              <a:xfrm>
                <a:off x="1608709" y="5301756"/>
                <a:ext cx="432996" cy="873551"/>
              </a:xfrm>
              <a:prstGeom prst="rect">
                <a:avLst/>
              </a:prstGeom>
              <a:solidFill>
                <a:srgbClr val="006D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타원 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" name="이등변 삼각형 2"/>
            <p:cNvSpPr/>
            <p:nvPr/>
          </p:nvSpPr>
          <p:spPr>
            <a:xfrm>
              <a:off x="4441437" y="6249710"/>
              <a:ext cx="385893" cy="69191"/>
            </a:xfrm>
            <a:prstGeom prst="triangle">
              <a:avLst/>
            </a:prstGeom>
            <a:solidFill>
              <a:schemeClr val="tx1">
                <a:alpha val="3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4436782" y="6239789"/>
              <a:ext cx="390549" cy="80781"/>
              <a:chOff x="1573351" y="2631555"/>
              <a:chExt cx="3898900" cy="806451"/>
            </a:xfrm>
            <a:solidFill>
              <a:srgbClr val="006D95"/>
            </a:solidFill>
          </p:grpSpPr>
          <p:sp>
            <p:nvSpPr>
              <p:cNvPr id="178" name="평행 사변형 177"/>
              <p:cNvSpPr/>
              <p:nvPr/>
            </p:nvSpPr>
            <p:spPr>
              <a:xfrm rot="5400000" flipH="1">
                <a:off x="2144851" y="2060055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0" name="평행 사변형 179"/>
              <p:cNvSpPr/>
              <p:nvPr/>
            </p:nvSpPr>
            <p:spPr>
              <a:xfrm rot="16200000">
                <a:off x="4094301" y="2060056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" name="직사각형 3"/>
            <p:cNvSpPr/>
            <p:nvPr/>
          </p:nvSpPr>
          <p:spPr>
            <a:xfrm>
              <a:off x="4496473" y="6318546"/>
              <a:ext cx="17788" cy="343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1" name="직사각형 180"/>
            <p:cNvSpPr/>
            <p:nvPr/>
          </p:nvSpPr>
          <p:spPr>
            <a:xfrm>
              <a:off x="4738262" y="6320956"/>
              <a:ext cx="17788" cy="343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16" name="그룹 215"/>
            <p:cNvGrpSpPr/>
            <p:nvPr/>
          </p:nvGrpSpPr>
          <p:grpSpPr>
            <a:xfrm>
              <a:off x="8707023" y="5905292"/>
              <a:ext cx="1516926" cy="761768"/>
              <a:chOff x="7776234" y="4087184"/>
              <a:chExt cx="3898900" cy="1957947"/>
            </a:xfrm>
          </p:grpSpPr>
          <p:sp>
            <p:nvSpPr>
              <p:cNvPr id="217" name="직사각형 216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8" name="이등변 삼각형 217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9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0" name="자유형 219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1" name="평행 사변형 220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2" name="평행 사변형 221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3" name="그룹 222"/>
            <p:cNvGrpSpPr/>
            <p:nvPr/>
          </p:nvGrpSpPr>
          <p:grpSpPr>
            <a:xfrm>
              <a:off x="9398232" y="6318771"/>
              <a:ext cx="168464" cy="327323"/>
              <a:chOff x="1608709" y="5334000"/>
              <a:chExt cx="432996" cy="841307"/>
            </a:xfrm>
          </p:grpSpPr>
          <p:sp>
            <p:nvSpPr>
              <p:cNvPr id="224" name="직사각형 223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5" name="직사각형 224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6" name="타원 225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7" name="그룹 226"/>
            <p:cNvGrpSpPr/>
            <p:nvPr/>
          </p:nvGrpSpPr>
          <p:grpSpPr>
            <a:xfrm>
              <a:off x="9605675" y="6318771"/>
              <a:ext cx="168464" cy="327323"/>
              <a:chOff x="1608709" y="5334000"/>
              <a:chExt cx="432996" cy="841307"/>
            </a:xfrm>
          </p:grpSpPr>
          <p:sp>
            <p:nvSpPr>
              <p:cNvPr id="228" name="직사각형 227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9" name="타원 2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30" name="그룹 229"/>
            <p:cNvGrpSpPr/>
            <p:nvPr/>
          </p:nvGrpSpPr>
          <p:grpSpPr>
            <a:xfrm>
              <a:off x="9208928" y="6320977"/>
              <a:ext cx="168464" cy="327323"/>
              <a:chOff x="1608709" y="5334000"/>
              <a:chExt cx="432996" cy="841307"/>
            </a:xfrm>
          </p:grpSpPr>
          <p:sp>
            <p:nvSpPr>
              <p:cNvPr id="231" name="직사각형 230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2" name="타원 231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2" name="그룹 11"/>
            <p:cNvGrpSpPr/>
            <p:nvPr/>
          </p:nvGrpSpPr>
          <p:grpSpPr>
            <a:xfrm flipH="1">
              <a:off x="2328930" y="5903794"/>
              <a:ext cx="1516926" cy="761768"/>
              <a:chOff x="2340805" y="5483044"/>
              <a:chExt cx="1516926" cy="761768"/>
            </a:xfrm>
          </p:grpSpPr>
          <p:grpSp>
            <p:nvGrpSpPr>
              <p:cNvPr id="253" name="그룹 252"/>
              <p:cNvGrpSpPr/>
              <p:nvPr/>
            </p:nvGrpSpPr>
            <p:grpSpPr>
              <a:xfrm>
                <a:off x="2340805" y="5483044"/>
                <a:ext cx="1516926" cy="761768"/>
                <a:chOff x="7776234" y="4087184"/>
                <a:chExt cx="3898900" cy="1957947"/>
              </a:xfrm>
            </p:grpSpPr>
            <p:sp>
              <p:nvSpPr>
                <p:cNvPr id="254" name="직사각형 253"/>
                <p:cNvSpPr/>
                <p:nvPr/>
              </p:nvSpPr>
              <p:spPr>
                <a:xfrm>
                  <a:off x="8244588" y="4758139"/>
                  <a:ext cx="3015049" cy="1268627"/>
                </a:xfrm>
                <a:prstGeom prst="rect">
                  <a:avLst/>
                </a:prstGeom>
                <a:solidFill>
                  <a:srgbClr val="008C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5" name="이등변 삼각형 254"/>
                <p:cNvSpPr/>
                <p:nvPr/>
              </p:nvSpPr>
              <p:spPr>
                <a:xfrm>
                  <a:off x="8178688" y="4172909"/>
                  <a:ext cx="3080949" cy="585231"/>
                </a:xfrm>
                <a:prstGeom prst="triangle">
                  <a:avLst/>
                </a:prstGeom>
                <a:solidFill>
                  <a:srgbClr val="008C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6" name="사다리꼴 9"/>
                <p:cNvSpPr/>
                <p:nvPr/>
              </p:nvSpPr>
              <p:spPr>
                <a:xfrm rot="16200000">
                  <a:off x="7407681" y="5208224"/>
                  <a:ext cx="1338822" cy="334992"/>
                </a:xfrm>
                <a:custGeom>
                  <a:avLst/>
                  <a:gdLst>
                    <a:gd name="connsiteX0" fmla="*/ 0 w 1286992"/>
                    <a:gd name="connsiteY0" fmla="*/ 314405 h 314405"/>
                    <a:gd name="connsiteX1" fmla="*/ 78601 w 1286992"/>
                    <a:gd name="connsiteY1" fmla="*/ 0 h 314405"/>
                    <a:gd name="connsiteX2" fmla="*/ 1208391 w 1286992"/>
                    <a:gd name="connsiteY2" fmla="*/ 0 h 314405"/>
                    <a:gd name="connsiteX3" fmla="*/ 1286992 w 1286992"/>
                    <a:gd name="connsiteY3" fmla="*/ 314405 h 314405"/>
                    <a:gd name="connsiteX4" fmla="*/ 0 w 1286992"/>
                    <a:gd name="connsiteY4" fmla="*/ 314405 h 314405"/>
                    <a:gd name="connsiteX0" fmla="*/ 0 w 1286992"/>
                    <a:gd name="connsiteY0" fmla="*/ 320753 h 320753"/>
                    <a:gd name="connsiteX1" fmla="*/ 504051 w 1286992"/>
                    <a:gd name="connsiteY1" fmla="*/ 0 h 320753"/>
                    <a:gd name="connsiteX2" fmla="*/ 1208391 w 1286992"/>
                    <a:gd name="connsiteY2" fmla="*/ 6348 h 320753"/>
                    <a:gd name="connsiteX3" fmla="*/ 1286992 w 1286992"/>
                    <a:gd name="connsiteY3" fmla="*/ 320753 h 320753"/>
                    <a:gd name="connsiteX4" fmla="*/ 0 w 1286992"/>
                    <a:gd name="connsiteY4" fmla="*/ 320753 h 320753"/>
                    <a:gd name="connsiteX0" fmla="*/ 0 w 1286992"/>
                    <a:gd name="connsiteY0" fmla="*/ 327101 h 327101"/>
                    <a:gd name="connsiteX1" fmla="*/ 656451 w 1286992"/>
                    <a:gd name="connsiteY1" fmla="*/ 0 h 327101"/>
                    <a:gd name="connsiteX2" fmla="*/ 1208391 w 1286992"/>
                    <a:gd name="connsiteY2" fmla="*/ 12696 h 327101"/>
                    <a:gd name="connsiteX3" fmla="*/ 1286992 w 1286992"/>
                    <a:gd name="connsiteY3" fmla="*/ 327101 h 327101"/>
                    <a:gd name="connsiteX4" fmla="*/ 0 w 1286992"/>
                    <a:gd name="connsiteY4" fmla="*/ 327101 h 327101"/>
                    <a:gd name="connsiteX0" fmla="*/ 0 w 1286992"/>
                    <a:gd name="connsiteY0" fmla="*/ 314405 h 314405"/>
                    <a:gd name="connsiteX1" fmla="*/ 719951 w 1286992"/>
                    <a:gd name="connsiteY1" fmla="*/ 76207 h 314405"/>
                    <a:gd name="connsiteX2" fmla="*/ 1208391 w 1286992"/>
                    <a:gd name="connsiteY2" fmla="*/ 0 h 314405"/>
                    <a:gd name="connsiteX3" fmla="*/ 1286992 w 1286992"/>
                    <a:gd name="connsiteY3" fmla="*/ 314405 h 314405"/>
                    <a:gd name="connsiteX4" fmla="*/ 0 w 1286992"/>
                    <a:gd name="connsiteY4" fmla="*/ 314405 h 314405"/>
                    <a:gd name="connsiteX0" fmla="*/ 0 w 1286992"/>
                    <a:gd name="connsiteY0" fmla="*/ 327096 h 327096"/>
                    <a:gd name="connsiteX1" fmla="*/ 618351 w 1286992"/>
                    <a:gd name="connsiteY1" fmla="*/ 0 h 327096"/>
                    <a:gd name="connsiteX2" fmla="*/ 1208391 w 1286992"/>
                    <a:gd name="connsiteY2" fmla="*/ 12691 h 327096"/>
                    <a:gd name="connsiteX3" fmla="*/ 1286992 w 1286992"/>
                    <a:gd name="connsiteY3" fmla="*/ 327096 h 327096"/>
                    <a:gd name="connsiteX4" fmla="*/ 0 w 1286992"/>
                    <a:gd name="connsiteY4" fmla="*/ 327096 h 3270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86992" h="327096">
                      <a:moveTo>
                        <a:pt x="0" y="327096"/>
                      </a:moveTo>
                      <a:lnTo>
                        <a:pt x="618351" y="0"/>
                      </a:lnTo>
                      <a:lnTo>
                        <a:pt x="1208391" y="12691"/>
                      </a:lnTo>
                      <a:lnTo>
                        <a:pt x="1286992" y="327096"/>
                      </a:lnTo>
                      <a:lnTo>
                        <a:pt x="0" y="327096"/>
                      </a:lnTo>
                      <a:close/>
                    </a:path>
                  </a:pathLst>
                </a:custGeom>
                <a:solidFill>
                  <a:srgbClr val="00739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7" name="자유형 256"/>
                <p:cNvSpPr/>
                <p:nvPr/>
              </p:nvSpPr>
              <p:spPr>
                <a:xfrm>
                  <a:off x="7908626" y="4162605"/>
                  <a:ext cx="3347049" cy="785004"/>
                </a:xfrm>
                <a:custGeom>
                  <a:avLst/>
                  <a:gdLst>
                    <a:gd name="connsiteX0" fmla="*/ 1846052 w 3347049"/>
                    <a:gd name="connsiteY0" fmla="*/ 474453 h 785004"/>
                    <a:gd name="connsiteX1" fmla="*/ 3347049 w 3347049"/>
                    <a:gd name="connsiteY1" fmla="*/ 785004 h 785004"/>
                    <a:gd name="connsiteX2" fmla="*/ 3338422 w 3347049"/>
                    <a:gd name="connsiteY2" fmla="*/ 543464 h 785004"/>
                    <a:gd name="connsiteX3" fmla="*/ 1802920 w 3347049"/>
                    <a:gd name="connsiteY3" fmla="*/ 0 h 785004"/>
                    <a:gd name="connsiteX4" fmla="*/ 0 w 3347049"/>
                    <a:gd name="connsiteY4" fmla="*/ 603849 h 785004"/>
                    <a:gd name="connsiteX5" fmla="*/ 8626 w 3347049"/>
                    <a:gd name="connsiteY5" fmla="*/ 759125 h 785004"/>
                    <a:gd name="connsiteX6" fmla="*/ 345056 w 3347049"/>
                    <a:gd name="connsiteY6" fmla="*/ 698740 h 785004"/>
                    <a:gd name="connsiteX7" fmla="*/ 1846052 w 3347049"/>
                    <a:gd name="connsiteY7" fmla="*/ 474453 h 785004"/>
                    <a:gd name="connsiteX0" fmla="*/ 1846052 w 3347049"/>
                    <a:gd name="connsiteY0" fmla="*/ 474453 h 785004"/>
                    <a:gd name="connsiteX1" fmla="*/ 3347049 w 3347049"/>
                    <a:gd name="connsiteY1" fmla="*/ 785004 h 785004"/>
                    <a:gd name="connsiteX2" fmla="*/ 3338422 w 3347049"/>
                    <a:gd name="connsiteY2" fmla="*/ 543464 h 785004"/>
                    <a:gd name="connsiteX3" fmla="*/ 1802920 w 3347049"/>
                    <a:gd name="connsiteY3" fmla="*/ 0 h 785004"/>
                    <a:gd name="connsiteX4" fmla="*/ 0 w 3347049"/>
                    <a:gd name="connsiteY4" fmla="*/ 603849 h 785004"/>
                    <a:gd name="connsiteX5" fmla="*/ 8626 w 3347049"/>
                    <a:gd name="connsiteY5" fmla="*/ 759125 h 785004"/>
                    <a:gd name="connsiteX6" fmla="*/ 345056 w 3347049"/>
                    <a:gd name="connsiteY6" fmla="*/ 741872 h 785004"/>
                    <a:gd name="connsiteX7" fmla="*/ 1846052 w 3347049"/>
                    <a:gd name="connsiteY7" fmla="*/ 474453 h 7850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347049" h="785004">
                      <a:moveTo>
                        <a:pt x="1846052" y="474453"/>
                      </a:moveTo>
                      <a:lnTo>
                        <a:pt x="3347049" y="785004"/>
                      </a:lnTo>
                      <a:lnTo>
                        <a:pt x="3338422" y="543464"/>
                      </a:lnTo>
                      <a:lnTo>
                        <a:pt x="1802920" y="0"/>
                      </a:lnTo>
                      <a:lnTo>
                        <a:pt x="0" y="603849"/>
                      </a:lnTo>
                      <a:lnTo>
                        <a:pt x="8626" y="759125"/>
                      </a:lnTo>
                      <a:lnTo>
                        <a:pt x="345056" y="741872"/>
                      </a:lnTo>
                      <a:lnTo>
                        <a:pt x="1846052" y="474453"/>
                      </a:lnTo>
                      <a:close/>
                    </a:path>
                  </a:pathLst>
                </a:custGeom>
                <a:solidFill>
                  <a:schemeClr val="tx1">
                    <a:alpha val="22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8" name="평행 사변형 257"/>
                <p:cNvSpPr/>
                <p:nvPr/>
              </p:nvSpPr>
              <p:spPr>
                <a:xfrm rot="16200000">
                  <a:off x="10297184" y="3515684"/>
                  <a:ext cx="806450" cy="1949450"/>
                </a:xfrm>
                <a:prstGeom prst="parallelogram">
                  <a:avLst>
                    <a:gd name="adj" fmla="val 83802"/>
                  </a:avLst>
                </a:prstGeom>
                <a:solidFill>
                  <a:srgbClr val="0092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9" name="평행 사변형 258"/>
                <p:cNvSpPr/>
                <p:nvPr/>
              </p:nvSpPr>
              <p:spPr>
                <a:xfrm rot="5400000" flipH="1">
                  <a:off x="8347734" y="3515685"/>
                  <a:ext cx="806450" cy="1949450"/>
                </a:xfrm>
                <a:prstGeom prst="parallelogram">
                  <a:avLst>
                    <a:gd name="adj" fmla="val 83802"/>
                  </a:avLst>
                </a:prstGeom>
                <a:solidFill>
                  <a:srgbClr val="0092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0" name="그룹 259"/>
              <p:cNvGrpSpPr/>
              <p:nvPr/>
            </p:nvGrpSpPr>
            <p:grpSpPr>
              <a:xfrm>
                <a:off x="3032014" y="5896523"/>
                <a:ext cx="168464" cy="327323"/>
                <a:chOff x="1608709" y="5334000"/>
                <a:chExt cx="432996" cy="841307"/>
              </a:xfrm>
            </p:grpSpPr>
            <p:sp>
              <p:nvSpPr>
                <p:cNvPr id="261" name="직사각형 260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2" name="직사각형 261"/>
                <p:cNvSpPr/>
                <p:nvPr/>
              </p:nvSpPr>
              <p:spPr>
                <a:xfrm>
                  <a:off x="1745641" y="5465424"/>
                  <a:ext cx="159131" cy="236220"/>
                </a:xfrm>
                <a:prstGeom prst="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3" name="타원 262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4" name="그룹 263"/>
              <p:cNvGrpSpPr/>
              <p:nvPr/>
            </p:nvGrpSpPr>
            <p:grpSpPr>
              <a:xfrm>
                <a:off x="3239457" y="5896523"/>
                <a:ext cx="168464" cy="327323"/>
                <a:chOff x="1608709" y="5334000"/>
                <a:chExt cx="432996" cy="841307"/>
              </a:xfrm>
            </p:grpSpPr>
            <p:sp>
              <p:nvSpPr>
                <p:cNvPr id="265" name="직사각형 264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6" name="타원 265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7" name="그룹 266"/>
              <p:cNvGrpSpPr/>
              <p:nvPr/>
            </p:nvGrpSpPr>
            <p:grpSpPr>
              <a:xfrm>
                <a:off x="2842710" y="5898729"/>
                <a:ext cx="168464" cy="327323"/>
                <a:chOff x="1608709" y="5334000"/>
                <a:chExt cx="432996" cy="841307"/>
              </a:xfrm>
            </p:grpSpPr>
            <p:sp>
              <p:nvSpPr>
                <p:cNvPr id="268" name="직사각형 267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9" name="타원 268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</p:grpSp>
      <p:graphicFrame>
        <p:nvGraphicFramePr>
          <p:cNvPr id="7" name="다이어그램 6">
            <a:extLst>
              <a:ext uri="{FF2B5EF4-FFF2-40B4-BE49-F238E27FC236}">
                <a16:creationId xmlns:a16="http://schemas.microsoft.com/office/drawing/2014/main" id="{7B634053-524F-4B0E-B7BD-71FAB9D023CA}"/>
              </a:ext>
            </a:extLst>
          </p:cNvPr>
          <p:cNvGraphicFramePr/>
          <p:nvPr/>
        </p:nvGraphicFramePr>
        <p:xfrm>
          <a:off x="3175487" y="1431079"/>
          <a:ext cx="5849786" cy="3815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직사각형 12">
            <a:extLst>
              <a:ext uri="{FF2B5EF4-FFF2-40B4-BE49-F238E27FC236}">
                <a16:creationId xmlns:a16="http://schemas.microsoft.com/office/drawing/2014/main" id="{2DA75561-8A54-4FEE-8F8C-5DD0650D0227}"/>
              </a:ext>
            </a:extLst>
          </p:cNvPr>
          <p:cNvSpPr/>
          <p:nvPr/>
        </p:nvSpPr>
        <p:spPr>
          <a:xfrm>
            <a:off x="-145866" y="-87122"/>
            <a:ext cx="12440874" cy="7013196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8" name="타원 77">
            <a:extLst>
              <a:ext uri="{FF2B5EF4-FFF2-40B4-BE49-F238E27FC236}">
                <a16:creationId xmlns:a16="http://schemas.microsoft.com/office/drawing/2014/main" id="{2706BD90-B5EC-4453-8A5E-4662DA8B1C60}"/>
              </a:ext>
            </a:extLst>
          </p:cNvPr>
          <p:cNvSpPr/>
          <p:nvPr/>
        </p:nvSpPr>
        <p:spPr>
          <a:xfrm>
            <a:off x="4382477" y="3544417"/>
            <a:ext cx="1002575" cy="1002575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6C25D40-41B3-4B36-B90D-72DB8977889E}"/>
              </a:ext>
            </a:extLst>
          </p:cNvPr>
          <p:cNvSpPr/>
          <p:nvPr/>
        </p:nvSpPr>
        <p:spPr>
          <a:xfrm>
            <a:off x="4464889" y="3823002"/>
            <a:ext cx="857927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1050" dirty="0">
                <a:solidFill>
                  <a:schemeClr val="bg1"/>
                </a:solidFill>
              </a:rPr>
              <a:t>임전무퇴의</a:t>
            </a:r>
            <a:endParaRPr lang="en-US" altLang="ko-KR" sz="1050" dirty="0">
              <a:solidFill>
                <a:schemeClr val="bg1"/>
              </a:solidFill>
            </a:endParaRPr>
          </a:p>
        </p:txBody>
      </p:sp>
      <p:sp>
        <p:nvSpPr>
          <p:cNvPr id="82" name="직사각형 81">
            <a:extLst>
              <a:ext uri="{FF2B5EF4-FFF2-40B4-BE49-F238E27FC236}">
                <a16:creationId xmlns:a16="http://schemas.microsoft.com/office/drawing/2014/main" id="{CEE8E1AB-B638-4D02-B197-CD1EB5E345B5}"/>
              </a:ext>
            </a:extLst>
          </p:cNvPr>
          <p:cNvSpPr/>
          <p:nvPr/>
        </p:nvSpPr>
        <p:spPr>
          <a:xfrm>
            <a:off x="4666867" y="4043476"/>
            <a:ext cx="453970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1000" dirty="0">
                <a:solidFill>
                  <a:schemeClr val="bg1"/>
                </a:solidFill>
              </a:rPr>
              <a:t>기상</a:t>
            </a:r>
            <a:endParaRPr lang="en-US" altLang="ko-KR" sz="1000" dirty="0">
              <a:solidFill>
                <a:schemeClr val="bg1"/>
              </a:solidFill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A07A9A79-2BE8-406A-88A1-4890C2A6525A}"/>
              </a:ext>
            </a:extLst>
          </p:cNvPr>
          <p:cNvSpPr txBox="1"/>
          <p:nvPr/>
        </p:nvSpPr>
        <p:spPr>
          <a:xfrm>
            <a:off x="2013440" y="2094496"/>
            <a:ext cx="82105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</a:rPr>
              <a:t>전쟁터에 들어서면 죽기를 각오하고 싸워 물러서지 않는다는 것을 말함</a:t>
            </a:r>
            <a:r>
              <a:rPr lang="en-US" altLang="ko-KR" sz="1400" dirty="0">
                <a:solidFill>
                  <a:schemeClr val="bg1"/>
                </a:solidFill>
              </a:rPr>
              <a:t>.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E28E0B2C-58F7-44B1-A4DA-A6621CA531DF}"/>
              </a:ext>
            </a:extLst>
          </p:cNvPr>
          <p:cNvSpPr txBox="1"/>
          <p:nvPr/>
        </p:nvSpPr>
        <p:spPr>
          <a:xfrm>
            <a:off x="2859608" y="1722629"/>
            <a:ext cx="3295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solidFill>
                  <a:schemeClr val="bg1"/>
                </a:solidFill>
                <a:latin typeface="서울남산체 B" panose="02020503020101020101" pitchFamily="18" charset="-127"/>
                <a:ea typeface="서울남산체 B" panose="02020503020101020101" pitchFamily="18" charset="-127"/>
              </a:rPr>
              <a:t>“</a:t>
            </a:r>
            <a:endParaRPr lang="ko-KR" altLang="en-US" sz="4000" dirty="0">
              <a:solidFill>
                <a:schemeClr val="bg1"/>
              </a:solidFill>
              <a:latin typeface="서울남산체 B" panose="02020503020101020101" pitchFamily="18" charset="-127"/>
              <a:ea typeface="서울남산체 B" panose="02020503020101020101" pitchFamily="18" charset="-127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D01B0CA1-A44C-4986-A7F7-C487D67D3415}"/>
              </a:ext>
            </a:extLst>
          </p:cNvPr>
          <p:cNvSpPr txBox="1"/>
          <p:nvPr/>
        </p:nvSpPr>
        <p:spPr>
          <a:xfrm>
            <a:off x="8963645" y="1752267"/>
            <a:ext cx="3295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solidFill>
                  <a:schemeClr val="bg1"/>
                </a:solidFill>
                <a:latin typeface="서울남산체 B" panose="02020503020101020101" pitchFamily="18" charset="-127"/>
                <a:ea typeface="서울남산체 B" panose="02020503020101020101" pitchFamily="18" charset="-127"/>
              </a:rPr>
              <a:t>”</a:t>
            </a:r>
            <a:endParaRPr lang="ko-KR" altLang="en-US" sz="4000" dirty="0">
              <a:solidFill>
                <a:schemeClr val="bg1"/>
              </a:solidFill>
              <a:latin typeface="서울남산체 B" panose="02020503020101020101" pitchFamily="18" charset="-127"/>
              <a:ea typeface="서울남산체 B" panose="020205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456692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자유형 186"/>
          <p:cNvSpPr/>
          <p:nvPr/>
        </p:nvSpPr>
        <p:spPr>
          <a:xfrm>
            <a:off x="0" y="0"/>
            <a:ext cx="12192000" cy="6858001"/>
          </a:xfrm>
          <a:custGeom>
            <a:avLst/>
            <a:gdLst>
              <a:gd name="connsiteX0" fmla="*/ 0 w 12192000"/>
              <a:gd name="connsiteY0" fmla="*/ 0 h 6858001"/>
              <a:gd name="connsiteX1" fmla="*/ 12192000 w 12192000"/>
              <a:gd name="connsiteY1" fmla="*/ 0 h 6858001"/>
              <a:gd name="connsiteX2" fmla="*/ 12192000 w 12192000"/>
              <a:gd name="connsiteY2" fmla="*/ 6858001 h 6858001"/>
              <a:gd name="connsiteX3" fmla="*/ 11963400 w 12192000"/>
              <a:gd name="connsiteY3" fmla="*/ 6858001 h 6858001"/>
              <a:gd name="connsiteX4" fmla="*/ 11963400 w 12192000"/>
              <a:gd name="connsiteY4" fmla="*/ 1307964 h 6858001"/>
              <a:gd name="connsiteX5" fmla="*/ 11544436 w 12192000"/>
              <a:gd name="connsiteY5" fmla="*/ 889000 h 6858001"/>
              <a:gd name="connsiteX6" fmla="*/ 647564 w 12192000"/>
              <a:gd name="connsiteY6" fmla="*/ 889000 h 6858001"/>
              <a:gd name="connsiteX7" fmla="*/ 228600 w 12192000"/>
              <a:gd name="connsiteY7" fmla="*/ 1307964 h 6858001"/>
              <a:gd name="connsiteX8" fmla="*/ 228600 w 12192000"/>
              <a:gd name="connsiteY8" fmla="*/ 6858001 h 6858001"/>
              <a:gd name="connsiteX9" fmla="*/ 0 w 12192000"/>
              <a:gd name="connsiteY9" fmla="*/ 685800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6858001">
                <a:moveTo>
                  <a:pt x="0" y="0"/>
                </a:moveTo>
                <a:lnTo>
                  <a:pt x="12192000" y="0"/>
                </a:lnTo>
                <a:lnTo>
                  <a:pt x="12192000" y="6858001"/>
                </a:lnTo>
                <a:lnTo>
                  <a:pt x="11963400" y="6858001"/>
                </a:lnTo>
                <a:lnTo>
                  <a:pt x="11963400" y="1307964"/>
                </a:lnTo>
                <a:cubicBezTo>
                  <a:pt x="11963400" y="1076577"/>
                  <a:pt x="11775823" y="889000"/>
                  <a:pt x="11544436" y="889000"/>
                </a:cubicBezTo>
                <a:lnTo>
                  <a:pt x="647564" y="889000"/>
                </a:lnTo>
                <a:cubicBezTo>
                  <a:pt x="416177" y="889000"/>
                  <a:pt x="228600" y="1076577"/>
                  <a:pt x="228600" y="1307964"/>
                </a:cubicBezTo>
                <a:lnTo>
                  <a:pt x="228600" y="6858001"/>
                </a:lnTo>
                <a:lnTo>
                  <a:pt x="0" y="6858001"/>
                </a:lnTo>
                <a:close/>
              </a:path>
            </a:pathLst>
          </a:cu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77" name="직사각형 176"/>
          <p:cNvSpPr/>
          <p:nvPr/>
        </p:nvSpPr>
        <p:spPr>
          <a:xfrm>
            <a:off x="2276408" y="16032"/>
            <a:ext cx="7620972" cy="73584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200" b="1" i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군인의 가치관</a:t>
            </a:r>
            <a:endParaRPr lang="en-US" altLang="ko-KR" sz="3200" b="1" i="1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0" y="5903088"/>
            <a:ext cx="12192000" cy="876495"/>
            <a:chOff x="0" y="5903088"/>
            <a:chExt cx="12192000" cy="876495"/>
          </a:xfrm>
        </p:grpSpPr>
        <p:sp>
          <p:nvSpPr>
            <p:cNvPr id="182" name="직사각형 181"/>
            <p:cNvSpPr/>
            <p:nvPr/>
          </p:nvSpPr>
          <p:spPr>
            <a:xfrm>
              <a:off x="0" y="6403882"/>
              <a:ext cx="12192000" cy="101401"/>
            </a:xfrm>
            <a:prstGeom prst="rect">
              <a:avLst/>
            </a:prstGeom>
            <a:solidFill>
              <a:srgbClr val="CDB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0" y="6505464"/>
              <a:ext cx="12192000" cy="149928"/>
            </a:xfrm>
            <a:prstGeom prst="rect">
              <a:avLst/>
            </a:prstGeom>
            <a:solidFill>
              <a:srgbClr val="3C3F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657540"/>
              <a:ext cx="12192000" cy="122043"/>
            </a:xfrm>
            <a:prstGeom prst="rect">
              <a:avLst/>
            </a:prstGeom>
            <a:solidFill>
              <a:srgbClr val="C3C4C5"/>
            </a:solidFill>
            <a:ln>
              <a:noFill/>
            </a:ln>
            <a:effectLst>
              <a:outerShdw dist="76200" dir="5400000" algn="t" rotWithShape="0">
                <a:srgbClr val="9FA0A2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2" name="그룹 21"/>
            <p:cNvGrpSpPr/>
            <p:nvPr/>
          </p:nvGrpSpPr>
          <p:grpSpPr>
            <a:xfrm>
              <a:off x="7017474" y="5905292"/>
              <a:ext cx="1516926" cy="761768"/>
              <a:chOff x="7776234" y="4087184"/>
              <a:chExt cx="3898900" cy="1957947"/>
            </a:xfrm>
          </p:grpSpPr>
          <p:sp>
            <p:nvSpPr>
              <p:cNvPr id="5" name="직사각형 4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" name="이등변 삼각형 5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자유형 10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평행 사변형 8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평행 사변형 7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그룹 37"/>
            <p:cNvGrpSpPr/>
            <p:nvPr/>
          </p:nvGrpSpPr>
          <p:grpSpPr>
            <a:xfrm>
              <a:off x="7708683" y="6318771"/>
              <a:ext cx="168464" cy="327323"/>
              <a:chOff x="1608709" y="5334000"/>
              <a:chExt cx="432996" cy="841307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0" name="직사각형 39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타원 40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2" name="그룹 41"/>
            <p:cNvGrpSpPr/>
            <p:nvPr/>
          </p:nvGrpSpPr>
          <p:grpSpPr>
            <a:xfrm>
              <a:off x="7916126" y="6318771"/>
              <a:ext cx="168464" cy="327323"/>
              <a:chOff x="1608709" y="5334000"/>
              <a:chExt cx="432996" cy="841307"/>
            </a:xfrm>
          </p:grpSpPr>
          <p:sp>
            <p:nvSpPr>
              <p:cNvPr id="43" name="직사각형 42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타원 43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5" name="그룹 44"/>
            <p:cNvGrpSpPr/>
            <p:nvPr/>
          </p:nvGrpSpPr>
          <p:grpSpPr>
            <a:xfrm>
              <a:off x="7519379" y="6320977"/>
              <a:ext cx="168464" cy="327323"/>
              <a:chOff x="1608709" y="5334000"/>
              <a:chExt cx="432996" cy="841307"/>
            </a:xfrm>
          </p:grpSpPr>
          <p:sp>
            <p:nvSpPr>
              <p:cNvPr id="46" name="직사각형 45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타원 46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6" name="자유형 25"/>
            <p:cNvSpPr/>
            <p:nvPr/>
          </p:nvSpPr>
          <p:spPr>
            <a:xfrm flipH="1">
              <a:off x="4051210" y="5936441"/>
              <a:ext cx="1198690" cy="721270"/>
            </a:xfrm>
            <a:custGeom>
              <a:avLst/>
              <a:gdLst>
                <a:gd name="connsiteX0" fmla="*/ 1540475 w 3080949"/>
                <a:gd name="connsiteY0" fmla="*/ 0 h 1853857"/>
                <a:gd name="connsiteX1" fmla="*/ 0 w 3080949"/>
                <a:gd name="connsiteY1" fmla="*/ 585231 h 1853857"/>
                <a:gd name="connsiteX2" fmla="*/ 65900 w 3080949"/>
                <a:gd name="connsiteY2" fmla="*/ 585231 h 1853857"/>
                <a:gd name="connsiteX3" fmla="*/ 65900 w 3080949"/>
                <a:gd name="connsiteY3" fmla="*/ 1853857 h 1853857"/>
                <a:gd name="connsiteX4" fmla="*/ 3080949 w 3080949"/>
                <a:gd name="connsiteY4" fmla="*/ 1853857 h 1853857"/>
                <a:gd name="connsiteX5" fmla="*/ 3080949 w 3080949"/>
                <a:gd name="connsiteY5" fmla="*/ 585231 h 1853857"/>
                <a:gd name="connsiteX6" fmla="*/ 3080949 w 3080949"/>
                <a:gd name="connsiteY6" fmla="*/ 585230 h 1853857"/>
                <a:gd name="connsiteX7" fmla="*/ 3080946 w 3080949"/>
                <a:gd name="connsiteY7" fmla="*/ 585230 h 1853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080949" h="1853857">
                  <a:moveTo>
                    <a:pt x="1540475" y="0"/>
                  </a:moveTo>
                  <a:lnTo>
                    <a:pt x="0" y="585231"/>
                  </a:lnTo>
                  <a:lnTo>
                    <a:pt x="65900" y="585231"/>
                  </a:lnTo>
                  <a:lnTo>
                    <a:pt x="65900" y="1853857"/>
                  </a:lnTo>
                  <a:lnTo>
                    <a:pt x="3080949" y="1853857"/>
                  </a:lnTo>
                  <a:lnTo>
                    <a:pt x="3080949" y="585231"/>
                  </a:lnTo>
                  <a:lnTo>
                    <a:pt x="3080949" y="585230"/>
                  </a:lnTo>
                  <a:lnTo>
                    <a:pt x="3080946" y="585230"/>
                  </a:lnTo>
                  <a:close/>
                </a:path>
              </a:pathLst>
            </a:custGeom>
            <a:pattFill prst="ltVert">
              <a:fgClr>
                <a:srgbClr val="00A7E2"/>
              </a:fgClr>
              <a:bgClr>
                <a:srgbClr val="008CBF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자유형 14"/>
            <p:cNvSpPr/>
            <p:nvPr/>
          </p:nvSpPr>
          <p:spPr>
            <a:xfrm flipH="1">
              <a:off x="4052752" y="5932432"/>
              <a:ext cx="1302220" cy="305417"/>
            </a:xfrm>
            <a:custGeom>
              <a:avLst/>
              <a:gdLst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698740 h 785004"/>
                <a:gd name="connsiteX7" fmla="*/ 1846052 w 3347049"/>
                <a:gd name="connsiteY7" fmla="*/ 474453 h 785004"/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741872 h 785004"/>
                <a:gd name="connsiteX7" fmla="*/ 1846052 w 3347049"/>
                <a:gd name="connsiteY7" fmla="*/ 474453 h 785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7049" h="785004">
                  <a:moveTo>
                    <a:pt x="1846052" y="474453"/>
                  </a:moveTo>
                  <a:lnTo>
                    <a:pt x="3347049" y="785004"/>
                  </a:lnTo>
                  <a:lnTo>
                    <a:pt x="3338422" y="543464"/>
                  </a:lnTo>
                  <a:lnTo>
                    <a:pt x="1802920" y="0"/>
                  </a:lnTo>
                  <a:lnTo>
                    <a:pt x="0" y="603849"/>
                  </a:lnTo>
                  <a:lnTo>
                    <a:pt x="8626" y="759125"/>
                  </a:lnTo>
                  <a:lnTo>
                    <a:pt x="345056" y="741872"/>
                  </a:lnTo>
                  <a:lnTo>
                    <a:pt x="1846052" y="474453"/>
                  </a:lnTo>
                  <a:close/>
                </a:path>
              </a:pathLst>
            </a:custGeom>
            <a:solidFill>
              <a:schemeClr val="tx1"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평행 사변형 15"/>
            <p:cNvSpPr/>
            <p:nvPr/>
          </p:nvSpPr>
          <p:spPr>
            <a:xfrm rot="5400000" flipH="1">
              <a:off x="4111906" y="5680737"/>
              <a:ext cx="313761" cy="758463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평행 사변형 16"/>
            <p:cNvSpPr/>
            <p:nvPr/>
          </p:nvSpPr>
          <p:spPr>
            <a:xfrm rot="16200000">
              <a:off x="4870369" y="5680738"/>
              <a:ext cx="313761" cy="758463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30" name="그룹 29"/>
            <p:cNvGrpSpPr/>
            <p:nvPr/>
          </p:nvGrpSpPr>
          <p:grpSpPr>
            <a:xfrm>
              <a:off x="4542554" y="6318546"/>
              <a:ext cx="168464" cy="339868"/>
              <a:chOff x="1608709" y="5301756"/>
              <a:chExt cx="432996" cy="873551"/>
            </a:xfrm>
          </p:grpSpPr>
          <p:sp>
            <p:nvSpPr>
              <p:cNvPr id="27" name="직사각형 26"/>
              <p:cNvSpPr/>
              <p:nvPr/>
            </p:nvSpPr>
            <p:spPr>
              <a:xfrm>
                <a:off x="1608709" y="5301756"/>
                <a:ext cx="432996" cy="873551"/>
              </a:xfrm>
              <a:prstGeom prst="rect">
                <a:avLst/>
              </a:prstGeom>
              <a:solidFill>
                <a:srgbClr val="006D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타원 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" name="이등변 삼각형 2"/>
            <p:cNvSpPr/>
            <p:nvPr/>
          </p:nvSpPr>
          <p:spPr>
            <a:xfrm>
              <a:off x="4441437" y="6249710"/>
              <a:ext cx="385893" cy="69191"/>
            </a:xfrm>
            <a:prstGeom prst="triangle">
              <a:avLst/>
            </a:prstGeom>
            <a:solidFill>
              <a:schemeClr val="tx1">
                <a:alpha val="3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4436782" y="6239789"/>
              <a:ext cx="390549" cy="80781"/>
              <a:chOff x="1573351" y="2631555"/>
              <a:chExt cx="3898900" cy="806451"/>
            </a:xfrm>
            <a:solidFill>
              <a:srgbClr val="006D95"/>
            </a:solidFill>
          </p:grpSpPr>
          <p:sp>
            <p:nvSpPr>
              <p:cNvPr id="178" name="평행 사변형 177"/>
              <p:cNvSpPr/>
              <p:nvPr/>
            </p:nvSpPr>
            <p:spPr>
              <a:xfrm rot="5400000" flipH="1">
                <a:off x="2144851" y="2060055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0" name="평행 사변형 179"/>
              <p:cNvSpPr/>
              <p:nvPr/>
            </p:nvSpPr>
            <p:spPr>
              <a:xfrm rot="16200000">
                <a:off x="4094301" y="2060056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" name="직사각형 3"/>
            <p:cNvSpPr/>
            <p:nvPr/>
          </p:nvSpPr>
          <p:spPr>
            <a:xfrm>
              <a:off x="4496473" y="6318546"/>
              <a:ext cx="17788" cy="343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1" name="직사각형 180"/>
            <p:cNvSpPr/>
            <p:nvPr/>
          </p:nvSpPr>
          <p:spPr>
            <a:xfrm>
              <a:off x="4738262" y="6320956"/>
              <a:ext cx="17788" cy="343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16" name="그룹 215"/>
            <p:cNvGrpSpPr/>
            <p:nvPr/>
          </p:nvGrpSpPr>
          <p:grpSpPr>
            <a:xfrm>
              <a:off x="8707023" y="5905292"/>
              <a:ext cx="1516926" cy="761768"/>
              <a:chOff x="7776234" y="4087184"/>
              <a:chExt cx="3898900" cy="1957947"/>
            </a:xfrm>
          </p:grpSpPr>
          <p:sp>
            <p:nvSpPr>
              <p:cNvPr id="217" name="직사각형 216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8" name="이등변 삼각형 217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9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0" name="자유형 219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1" name="평행 사변형 220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2" name="평행 사변형 221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3" name="그룹 222"/>
            <p:cNvGrpSpPr/>
            <p:nvPr/>
          </p:nvGrpSpPr>
          <p:grpSpPr>
            <a:xfrm>
              <a:off x="9398232" y="6318771"/>
              <a:ext cx="168464" cy="327323"/>
              <a:chOff x="1608709" y="5334000"/>
              <a:chExt cx="432996" cy="841307"/>
            </a:xfrm>
          </p:grpSpPr>
          <p:sp>
            <p:nvSpPr>
              <p:cNvPr id="224" name="직사각형 223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5" name="직사각형 224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6" name="타원 225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7" name="그룹 226"/>
            <p:cNvGrpSpPr/>
            <p:nvPr/>
          </p:nvGrpSpPr>
          <p:grpSpPr>
            <a:xfrm>
              <a:off x="9605675" y="6318771"/>
              <a:ext cx="168464" cy="327323"/>
              <a:chOff x="1608709" y="5334000"/>
              <a:chExt cx="432996" cy="841307"/>
            </a:xfrm>
          </p:grpSpPr>
          <p:sp>
            <p:nvSpPr>
              <p:cNvPr id="228" name="직사각형 227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9" name="타원 2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30" name="그룹 229"/>
            <p:cNvGrpSpPr/>
            <p:nvPr/>
          </p:nvGrpSpPr>
          <p:grpSpPr>
            <a:xfrm>
              <a:off x="9208928" y="6320977"/>
              <a:ext cx="168464" cy="327323"/>
              <a:chOff x="1608709" y="5334000"/>
              <a:chExt cx="432996" cy="841307"/>
            </a:xfrm>
          </p:grpSpPr>
          <p:sp>
            <p:nvSpPr>
              <p:cNvPr id="231" name="직사각형 230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2" name="타원 231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2" name="그룹 11"/>
            <p:cNvGrpSpPr/>
            <p:nvPr/>
          </p:nvGrpSpPr>
          <p:grpSpPr>
            <a:xfrm flipH="1">
              <a:off x="2328930" y="5903794"/>
              <a:ext cx="1516926" cy="761768"/>
              <a:chOff x="2340805" y="5483044"/>
              <a:chExt cx="1516926" cy="761768"/>
            </a:xfrm>
          </p:grpSpPr>
          <p:grpSp>
            <p:nvGrpSpPr>
              <p:cNvPr id="253" name="그룹 252"/>
              <p:cNvGrpSpPr/>
              <p:nvPr/>
            </p:nvGrpSpPr>
            <p:grpSpPr>
              <a:xfrm>
                <a:off x="2340805" y="5483044"/>
                <a:ext cx="1516926" cy="761768"/>
                <a:chOff x="7776234" y="4087184"/>
                <a:chExt cx="3898900" cy="1957947"/>
              </a:xfrm>
            </p:grpSpPr>
            <p:sp>
              <p:nvSpPr>
                <p:cNvPr id="254" name="직사각형 253"/>
                <p:cNvSpPr/>
                <p:nvPr/>
              </p:nvSpPr>
              <p:spPr>
                <a:xfrm>
                  <a:off x="8244588" y="4758139"/>
                  <a:ext cx="3015049" cy="1268627"/>
                </a:xfrm>
                <a:prstGeom prst="rect">
                  <a:avLst/>
                </a:prstGeom>
                <a:solidFill>
                  <a:srgbClr val="008C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5" name="이등변 삼각형 254"/>
                <p:cNvSpPr/>
                <p:nvPr/>
              </p:nvSpPr>
              <p:spPr>
                <a:xfrm>
                  <a:off x="8178688" y="4172909"/>
                  <a:ext cx="3080949" cy="585231"/>
                </a:xfrm>
                <a:prstGeom prst="triangle">
                  <a:avLst/>
                </a:prstGeom>
                <a:solidFill>
                  <a:srgbClr val="008C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6" name="사다리꼴 9"/>
                <p:cNvSpPr/>
                <p:nvPr/>
              </p:nvSpPr>
              <p:spPr>
                <a:xfrm rot="16200000">
                  <a:off x="7407681" y="5208224"/>
                  <a:ext cx="1338822" cy="334992"/>
                </a:xfrm>
                <a:custGeom>
                  <a:avLst/>
                  <a:gdLst>
                    <a:gd name="connsiteX0" fmla="*/ 0 w 1286992"/>
                    <a:gd name="connsiteY0" fmla="*/ 314405 h 314405"/>
                    <a:gd name="connsiteX1" fmla="*/ 78601 w 1286992"/>
                    <a:gd name="connsiteY1" fmla="*/ 0 h 314405"/>
                    <a:gd name="connsiteX2" fmla="*/ 1208391 w 1286992"/>
                    <a:gd name="connsiteY2" fmla="*/ 0 h 314405"/>
                    <a:gd name="connsiteX3" fmla="*/ 1286992 w 1286992"/>
                    <a:gd name="connsiteY3" fmla="*/ 314405 h 314405"/>
                    <a:gd name="connsiteX4" fmla="*/ 0 w 1286992"/>
                    <a:gd name="connsiteY4" fmla="*/ 314405 h 314405"/>
                    <a:gd name="connsiteX0" fmla="*/ 0 w 1286992"/>
                    <a:gd name="connsiteY0" fmla="*/ 320753 h 320753"/>
                    <a:gd name="connsiteX1" fmla="*/ 504051 w 1286992"/>
                    <a:gd name="connsiteY1" fmla="*/ 0 h 320753"/>
                    <a:gd name="connsiteX2" fmla="*/ 1208391 w 1286992"/>
                    <a:gd name="connsiteY2" fmla="*/ 6348 h 320753"/>
                    <a:gd name="connsiteX3" fmla="*/ 1286992 w 1286992"/>
                    <a:gd name="connsiteY3" fmla="*/ 320753 h 320753"/>
                    <a:gd name="connsiteX4" fmla="*/ 0 w 1286992"/>
                    <a:gd name="connsiteY4" fmla="*/ 320753 h 320753"/>
                    <a:gd name="connsiteX0" fmla="*/ 0 w 1286992"/>
                    <a:gd name="connsiteY0" fmla="*/ 327101 h 327101"/>
                    <a:gd name="connsiteX1" fmla="*/ 656451 w 1286992"/>
                    <a:gd name="connsiteY1" fmla="*/ 0 h 327101"/>
                    <a:gd name="connsiteX2" fmla="*/ 1208391 w 1286992"/>
                    <a:gd name="connsiteY2" fmla="*/ 12696 h 327101"/>
                    <a:gd name="connsiteX3" fmla="*/ 1286992 w 1286992"/>
                    <a:gd name="connsiteY3" fmla="*/ 327101 h 327101"/>
                    <a:gd name="connsiteX4" fmla="*/ 0 w 1286992"/>
                    <a:gd name="connsiteY4" fmla="*/ 327101 h 327101"/>
                    <a:gd name="connsiteX0" fmla="*/ 0 w 1286992"/>
                    <a:gd name="connsiteY0" fmla="*/ 314405 h 314405"/>
                    <a:gd name="connsiteX1" fmla="*/ 719951 w 1286992"/>
                    <a:gd name="connsiteY1" fmla="*/ 76207 h 314405"/>
                    <a:gd name="connsiteX2" fmla="*/ 1208391 w 1286992"/>
                    <a:gd name="connsiteY2" fmla="*/ 0 h 314405"/>
                    <a:gd name="connsiteX3" fmla="*/ 1286992 w 1286992"/>
                    <a:gd name="connsiteY3" fmla="*/ 314405 h 314405"/>
                    <a:gd name="connsiteX4" fmla="*/ 0 w 1286992"/>
                    <a:gd name="connsiteY4" fmla="*/ 314405 h 314405"/>
                    <a:gd name="connsiteX0" fmla="*/ 0 w 1286992"/>
                    <a:gd name="connsiteY0" fmla="*/ 327096 h 327096"/>
                    <a:gd name="connsiteX1" fmla="*/ 618351 w 1286992"/>
                    <a:gd name="connsiteY1" fmla="*/ 0 h 327096"/>
                    <a:gd name="connsiteX2" fmla="*/ 1208391 w 1286992"/>
                    <a:gd name="connsiteY2" fmla="*/ 12691 h 327096"/>
                    <a:gd name="connsiteX3" fmla="*/ 1286992 w 1286992"/>
                    <a:gd name="connsiteY3" fmla="*/ 327096 h 327096"/>
                    <a:gd name="connsiteX4" fmla="*/ 0 w 1286992"/>
                    <a:gd name="connsiteY4" fmla="*/ 327096 h 3270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86992" h="327096">
                      <a:moveTo>
                        <a:pt x="0" y="327096"/>
                      </a:moveTo>
                      <a:lnTo>
                        <a:pt x="618351" y="0"/>
                      </a:lnTo>
                      <a:lnTo>
                        <a:pt x="1208391" y="12691"/>
                      </a:lnTo>
                      <a:lnTo>
                        <a:pt x="1286992" y="327096"/>
                      </a:lnTo>
                      <a:lnTo>
                        <a:pt x="0" y="327096"/>
                      </a:lnTo>
                      <a:close/>
                    </a:path>
                  </a:pathLst>
                </a:custGeom>
                <a:solidFill>
                  <a:srgbClr val="00739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7" name="자유형 256"/>
                <p:cNvSpPr/>
                <p:nvPr/>
              </p:nvSpPr>
              <p:spPr>
                <a:xfrm>
                  <a:off x="7908626" y="4162605"/>
                  <a:ext cx="3347049" cy="785004"/>
                </a:xfrm>
                <a:custGeom>
                  <a:avLst/>
                  <a:gdLst>
                    <a:gd name="connsiteX0" fmla="*/ 1846052 w 3347049"/>
                    <a:gd name="connsiteY0" fmla="*/ 474453 h 785004"/>
                    <a:gd name="connsiteX1" fmla="*/ 3347049 w 3347049"/>
                    <a:gd name="connsiteY1" fmla="*/ 785004 h 785004"/>
                    <a:gd name="connsiteX2" fmla="*/ 3338422 w 3347049"/>
                    <a:gd name="connsiteY2" fmla="*/ 543464 h 785004"/>
                    <a:gd name="connsiteX3" fmla="*/ 1802920 w 3347049"/>
                    <a:gd name="connsiteY3" fmla="*/ 0 h 785004"/>
                    <a:gd name="connsiteX4" fmla="*/ 0 w 3347049"/>
                    <a:gd name="connsiteY4" fmla="*/ 603849 h 785004"/>
                    <a:gd name="connsiteX5" fmla="*/ 8626 w 3347049"/>
                    <a:gd name="connsiteY5" fmla="*/ 759125 h 785004"/>
                    <a:gd name="connsiteX6" fmla="*/ 345056 w 3347049"/>
                    <a:gd name="connsiteY6" fmla="*/ 698740 h 785004"/>
                    <a:gd name="connsiteX7" fmla="*/ 1846052 w 3347049"/>
                    <a:gd name="connsiteY7" fmla="*/ 474453 h 785004"/>
                    <a:gd name="connsiteX0" fmla="*/ 1846052 w 3347049"/>
                    <a:gd name="connsiteY0" fmla="*/ 474453 h 785004"/>
                    <a:gd name="connsiteX1" fmla="*/ 3347049 w 3347049"/>
                    <a:gd name="connsiteY1" fmla="*/ 785004 h 785004"/>
                    <a:gd name="connsiteX2" fmla="*/ 3338422 w 3347049"/>
                    <a:gd name="connsiteY2" fmla="*/ 543464 h 785004"/>
                    <a:gd name="connsiteX3" fmla="*/ 1802920 w 3347049"/>
                    <a:gd name="connsiteY3" fmla="*/ 0 h 785004"/>
                    <a:gd name="connsiteX4" fmla="*/ 0 w 3347049"/>
                    <a:gd name="connsiteY4" fmla="*/ 603849 h 785004"/>
                    <a:gd name="connsiteX5" fmla="*/ 8626 w 3347049"/>
                    <a:gd name="connsiteY5" fmla="*/ 759125 h 785004"/>
                    <a:gd name="connsiteX6" fmla="*/ 345056 w 3347049"/>
                    <a:gd name="connsiteY6" fmla="*/ 741872 h 785004"/>
                    <a:gd name="connsiteX7" fmla="*/ 1846052 w 3347049"/>
                    <a:gd name="connsiteY7" fmla="*/ 474453 h 7850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347049" h="785004">
                      <a:moveTo>
                        <a:pt x="1846052" y="474453"/>
                      </a:moveTo>
                      <a:lnTo>
                        <a:pt x="3347049" y="785004"/>
                      </a:lnTo>
                      <a:lnTo>
                        <a:pt x="3338422" y="543464"/>
                      </a:lnTo>
                      <a:lnTo>
                        <a:pt x="1802920" y="0"/>
                      </a:lnTo>
                      <a:lnTo>
                        <a:pt x="0" y="603849"/>
                      </a:lnTo>
                      <a:lnTo>
                        <a:pt x="8626" y="759125"/>
                      </a:lnTo>
                      <a:lnTo>
                        <a:pt x="345056" y="741872"/>
                      </a:lnTo>
                      <a:lnTo>
                        <a:pt x="1846052" y="474453"/>
                      </a:lnTo>
                      <a:close/>
                    </a:path>
                  </a:pathLst>
                </a:custGeom>
                <a:solidFill>
                  <a:schemeClr val="tx1">
                    <a:alpha val="22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8" name="평행 사변형 257"/>
                <p:cNvSpPr/>
                <p:nvPr/>
              </p:nvSpPr>
              <p:spPr>
                <a:xfrm rot="16200000">
                  <a:off x="10297184" y="3515684"/>
                  <a:ext cx="806450" cy="1949450"/>
                </a:xfrm>
                <a:prstGeom prst="parallelogram">
                  <a:avLst>
                    <a:gd name="adj" fmla="val 83802"/>
                  </a:avLst>
                </a:prstGeom>
                <a:solidFill>
                  <a:srgbClr val="0092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9" name="평행 사변형 258"/>
                <p:cNvSpPr/>
                <p:nvPr/>
              </p:nvSpPr>
              <p:spPr>
                <a:xfrm rot="5400000" flipH="1">
                  <a:off x="8347734" y="3515685"/>
                  <a:ext cx="806450" cy="1949450"/>
                </a:xfrm>
                <a:prstGeom prst="parallelogram">
                  <a:avLst>
                    <a:gd name="adj" fmla="val 83802"/>
                  </a:avLst>
                </a:prstGeom>
                <a:solidFill>
                  <a:srgbClr val="0092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0" name="그룹 259"/>
              <p:cNvGrpSpPr/>
              <p:nvPr/>
            </p:nvGrpSpPr>
            <p:grpSpPr>
              <a:xfrm>
                <a:off x="3032014" y="5896523"/>
                <a:ext cx="168464" cy="327323"/>
                <a:chOff x="1608709" y="5334000"/>
                <a:chExt cx="432996" cy="841307"/>
              </a:xfrm>
            </p:grpSpPr>
            <p:sp>
              <p:nvSpPr>
                <p:cNvPr id="261" name="직사각형 260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2" name="직사각형 261"/>
                <p:cNvSpPr/>
                <p:nvPr/>
              </p:nvSpPr>
              <p:spPr>
                <a:xfrm>
                  <a:off x="1745641" y="5465424"/>
                  <a:ext cx="159131" cy="236220"/>
                </a:xfrm>
                <a:prstGeom prst="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3" name="타원 262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4" name="그룹 263"/>
              <p:cNvGrpSpPr/>
              <p:nvPr/>
            </p:nvGrpSpPr>
            <p:grpSpPr>
              <a:xfrm>
                <a:off x="3239457" y="5896523"/>
                <a:ext cx="168464" cy="327323"/>
                <a:chOff x="1608709" y="5334000"/>
                <a:chExt cx="432996" cy="841307"/>
              </a:xfrm>
            </p:grpSpPr>
            <p:sp>
              <p:nvSpPr>
                <p:cNvPr id="265" name="직사각형 264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6" name="타원 265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7" name="그룹 266"/>
              <p:cNvGrpSpPr/>
              <p:nvPr/>
            </p:nvGrpSpPr>
            <p:grpSpPr>
              <a:xfrm>
                <a:off x="2842710" y="5898729"/>
                <a:ext cx="168464" cy="327323"/>
                <a:chOff x="1608709" y="5334000"/>
                <a:chExt cx="432996" cy="841307"/>
              </a:xfrm>
            </p:grpSpPr>
            <p:sp>
              <p:nvSpPr>
                <p:cNvPr id="268" name="직사각형 267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9" name="타원 268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</p:grpSp>
      <p:graphicFrame>
        <p:nvGraphicFramePr>
          <p:cNvPr id="7" name="다이어그램 6">
            <a:extLst>
              <a:ext uri="{FF2B5EF4-FFF2-40B4-BE49-F238E27FC236}">
                <a16:creationId xmlns:a16="http://schemas.microsoft.com/office/drawing/2014/main" id="{7B634053-524F-4B0E-B7BD-71FAB9D023CA}"/>
              </a:ext>
            </a:extLst>
          </p:cNvPr>
          <p:cNvGraphicFramePr/>
          <p:nvPr/>
        </p:nvGraphicFramePr>
        <p:xfrm>
          <a:off x="3175487" y="1431079"/>
          <a:ext cx="5849786" cy="3815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직사각형 12">
            <a:extLst>
              <a:ext uri="{FF2B5EF4-FFF2-40B4-BE49-F238E27FC236}">
                <a16:creationId xmlns:a16="http://schemas.microsoft.com/office/drawing/2014/main" id="{2DA75561-8A54-4FEE-8F8C-5DD0650D0227}"/>
              </a:ext>
            </a:extLst>
          </p:cNvPr>
          <p:cNvSpPr/>
          <p:nvPr/>
        </p:nvSpPr>
        <p:spPr>
          <a:xfrm>
            <a:off x="-133543" y="-77598"/>
            <a:ext cx="12440874" cy="7013196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8" name="타원 77">
            <a:extLst>
              <a:ext uri="{FF2B5EF4-FFF2-40B4-BE49-F238E27FC236}">
                <a16:creationId xmlns:a16="http://schemas.microsoft.com/office/drawing/2014/main" id="{2706BD90-B5EC-4453-8A5E-4662DA8B1C60}"/>
              </a:ext>
            </a:extLst>
          </p:cNvPr>
          <p:cNvSpPr/>
          <p:nvPr/>
        </p:nvSpPr>
        <p:spPr>
          <a:xfrm>
            <a:off x="4378591" y="2130698"/>
            <a:ext cx="1002575" cy="1002575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6C25D40-41B3-4B36-B90D-72DB8977889E}"/>
              </a:ext>
            </a:extLst>
          </p:cNvPr>
          <p:cNvSpPr/>
          <p:nvPr/>
        </p:nvSpPr>
        <p:spPr>
          <a:xfrm>
            <a:off x="4460600" y="2412267"/>
            <a:ext cx="857927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1050" dirty="0">
                <a:solidFill>
                  <a:schemeClr val="bg1"/>
                </a:solidFill>
              </a:rPr>
              <a:t>애국애족의</a:t>
            </a:r>
          </a:p>
        </p:txBody>
      </p:sp>
      <p:sp>
        <p:nvSpPr>
          <p:cNvPr id="82" name="직사각형 81">
            <a:extLst>
              <a:ext uri="{FF2B5EF4-FFF2-40B4-BE49-F238E27FC236}">
                <a16:creationId xmlns:a16="http://schemas.microsoft.com/office/drawing/2014/main" id="{E2A2C286-5388-40E8-AD07-A846FD1921D5}"/>
              </a:ext>
            </a:extLst>
          </p:cNvPr>
          <p:cNvSpPr/>
          <p:nvPr/>
        </p:nvSpPr>
        <p:spPr>
          <a:xfrm>
            <a:off x="4667768" y="2612291"/>
            <a:ext cx="44114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1000">
                <a:solidFill>
                  <a:schemeClr val="bg1"/>
                </a:solidFill>
              </a:rPr>
              <a:t>정신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7FCBB799-237C-4C4D-9C3E-D4DB68DA8346}"/>
              </a:ext>
            </a:extLst>
          </p:cNvPr>
          <p:cNvSpPr txBox="1"/>
          <p:nvPr/>
        </p:nvSpPr>
        <p:spPr>
          <a:xfrm>
            <a:off x="4205965" y="4930897"/>
            <a:ext cx="37943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</a:rPr>
              <a:t>조국과 민족에 대한 사랑을 말함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F6CA1376-3579-423F-82DA-D0E38581E29F}"/>
              </a:ext>
            </a:extLst>
          </p:cNvPr>
          <p:cNvSpPr txBox="1"/>
          <p:nvPr/>
        </p:nvSpPr>
        <p:spPr>
          <a:xfrm>
            <a:off x="3809678" y="4673156"/>
            <a:ext cx="3295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solidFill>
                  <a:schemeClr val="bg1"/>
                </a:solidFill>
                <a:latin typeface="서울남산체 B" panose="02020503020101020101" pitchFamily="18" charset="-127"/>
                <a:ea typeface="서울남산체 B" panose="02020503020101020101" pitchFamily="18" charset="-127"/>
              </a:rPr>
              <a:t>“</a:t>
            </a:r>
            <a:endParaRPr lang="ko-KR" altLang="en-US" sz="4000" dirty="0">
              <a:solidFill>
                <a:schemeClr val="bg1"/>
              </a:solidFill>
              <a:latin typeface="서울남산체 B" panose="02020503020101020101" pitchFamily="18" charset="-127"/>
              <a:ea typeface="서울남산체 B" panose="02020503020101020101" pitchFamily="18" charset="-127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B73053F8-30CF-46EA-B1A6-8457FE091F48}"/>
              </a:ext>
            </a:extLst>
          </p:cNvPr>
          <p:cNvSpPr txBox="1"/>
          <p:nvPr/>
        </p:nvSpPr>
        <p:spPr>
          <a:xfrm>
            <a:off x="7893266" y="4725737"/>
            <a:ext cx="3295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solidFill>
                  <a:schemeClr val="bg1"/>
                </a:solidFill>
                <a:latin typeface="서울남산체 B" panose="02020503020101020101" pitchFamily="18" charset="-127"/>
                <a:ea typeface="서울남산체 B" panose="02020503020101020101" pitchFamily="18" charset="-127"/>
              </a:rPr>
              <a:t>”</a:t>
            </a:r>
            <a:endParaRPr lang="ko-KR" altLang="en-US" sz="4000" dirty="0">
              <a:solidFill>
                <a:schemeClr val="bg1"/>
              </a:solidFill>
              <a:latin typeface="서울남산체 B" panose="02020503020101020101" pitchFamily="18" charset="-127"/>
              <a:ea typeface="서울남산체 B" panose="020205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333262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자유형 186"/>
          <p:cNvSpPr/>
          <p:nvPr/>
        </p:nvSpPr>
        <p:spPr>
          <a:xfrm>
            <a:off x="0" y="0"/>
            <a:ext cx="12192000" cy="6858001"/>
          </a:xfrm>
          <a:custGeom>
            <a:avLst/>
            <a:gdLst>
              <a:gd name="connsiteX0" fmla="*/ 0 w 12192000"/>
              <a:gd name="connsiteY0" fmla="*/ 0 h 6858001"/>
              <a:gd name="connsiteX1" fmla="*/ 12192000 w 12192000"/>
              <a:gd name="connsiteY1" fmla="*/ 0 h 6858001"/>
              <a:gd name="connsiteX2" fmla="*/ 12192000 w 12192000"/>
              <a:gd name="connsiteY2" fmla="*/ 6858001 h 6858001"/>
              <a:gd name="connsiteX3" fmla="*/ 11963400 w 12192000"/>
              <a:gd name="connsiteY3" fmla="*/ 6858001 h 6858001"/>
              <a:gd name="connsiteX4" fmla="*/ 11963400 w 12192000"/>
              <a:gd name="connsiteY4" fmla="*/ 1307964 h 6858001"/>
              <a:gd name="connsiteX5" fmla="*/ 11544436 w 12192000"/>
              <a:gd name="connsiteY5" fmla="*/ 889000 h 6858001"/>
              <a:gd name="connsiteX6" fmla="*/ 647564 w 12192000"/>
              <a:gd name="connsiteY6" fmla="*/ 889000 h 6858001"/>
              <a:gd name="connsiteX7" fmla="*/ 228600 w 12192000"/>
              <a:gd name="connsiteY7" fmla="*/ 1307964 h 6858001"/>
              <a:gd name="connsiteX8" fmla="*/ 228600 w 12192000"/>
              <a:gd name="connsiteY8" fmla="*/ 6858001 h 6858001"/>
              <a:gd name="connsiteX9" fmla="*/ 0 w 12192000"/>
              <a:gd name="connsiteY9" fmla="*/ 685800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6858001">
                <a:moveTo>
                  <a:pt x="0" y="0"/>
                </a:moveTo>
                <a:lnTo>
                  <a:pt x="12192000" y="0"/>
                </a:lnTo>
                <a:lnTo>
                  <a:pt x="12192000" y="6858001"/>
                </a:lnTo>
                <a:lnTo>
                  <a:pt x="11963400" y="6858001"/>
                </a:lnTo>
                <a:lnTo>
                  <a:pt x="11963400" y="1307964"/>
                </a:lnTo>
                <a:cubicBezTo>
                  <a:pt x="11963400" y="1076577"/>
                  <a:pt x="11775823" y="889000"/>
                  <a:pt x="11544436" y="889000"/>
                </a:cubicBezTo>
                <a:lnTo>
                  <a:pt x="647564" y="889000"/>
                </a:lnTo>
                <a:cubicBezTo>
                  <a:pt x="416177" y="889000"/>
                  <a:pt x="228600" y="1076577"/>
                  <a:pt x="228600" y="1307964"/>
                </a:cubicBezTo>
                <a:lnTo>
                  <a:pt x="228600" y="6858001"/>
                </a:lnTo>
                <a:lnTo>
                  <a:pt x="0" y="6858001"/>
                </a:lnTo>
                <a:close/>
              </a:path>
            </a:pathLst>
          </a:cu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77" name="직사각형 176"/>
          <p:cNvSpPr/>
          <p:nvPr/>
        </p:nvSpPr>
        <p:spPr>
          <a:xfrm>
            <a:off x="2276408" y="16032"/>
            <a:ext cx="7620972" cy="73584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200" b="1" i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군인의 가치관</a:t>
            </a:r>
            <a:endParaRPr lang="en-US" altLang="ko-KR" sz="3200" b="1" i="1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0" y="5903088"/>
            <a:ext cx="12192000" cy="876495"/>
            <a:chOff x="0" y="5903088"/>
            <a:chExt cx="12192000" cy="876495"/>
          </a:xfrm>
        </p:grpSpPr>
        <p:sp>
          <p:nvSpPr>
            <p:cNvPr id="182" name="직사각형 181"/>
            <p:cNvSpPr/>
            <p:nvPr/>
          </p:nvSpPr>
          <p:spPr>
            <a:xfrm>
              <a:off x="0" y="6403882"/>
              <a:ext cx="12192000" cy="101401"/>
            </a:xfrm>
            <a:prstGeom prst="rect">
              <a:avLst/>
            </a:prstGeom>
            <a:solidFill>
              <a:srgbClr val="CDB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0" y="6505464"/>
              <a:ext cx="12192000" cy="149928"/>
            </a:xfrm>
            <a:prstGeom prst="rect">
              <a:avLst/>
            </a:prstGeom>
            <a:solidFill>
              <a:srgbClr val="3C3F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657540"/>
              <a:ext cx="12192000" cy="122043"/>
            </a:xfrm>
            <a:prstGeom prst="rect">
              <a:avLst/>
            </a:prstGeom>
            <a:solidFill>
              <a:srgbClr val="C3C4C5"/>
            </a:solidFill>
            <a:ln>
              <a:noFill/>
            </a:ln>
            <a:effectLst>
              <a:outerShdw dist="76200" dir="5400000" algn="t" rotWithShape="0">
                <a:srgbClr val="9FA0A2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2" name="그룹 21"/>
            <p:cNvGrpSpPr/>
            <p:nvPr/>
          </p:nvGrpSpPr>
          <p:grpSpPr>
            <a:xfrm>
              <a:off x="7017474" y="5905292"/>
              <a:ext cx="1516926" cy="761768"/>
              <a:chOff x="7776234" y="4087184"/>
              <a:chExt cx="3898900" cy="1957947"/>
            </a:xfrm>
          </p:grpSpPr>
          <p:sp>
            <p:nvSpPr>
              <p:cNvPr id="5" name="직사각형 4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" name="이등변 삼각형 5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자유형 10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평행 사변형 8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평행 사변형 7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그룹 37"/>
            <p:cNvGrpSpPr/>
            <p:nvPr/>
          </p:nvGrpSpPr>
          <p:grpSpPr>
            <a:xfrm>
              <a:off x="7708683" y="6318771"/>
              <a:ext cx="168464" cy="327323"/>
              <a:chOff x="1608709" y="5334000"/>
              <a:chExt cx="432996" cy="841307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0" name="직사각형 39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타원 40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2" name="그룹 41"/>
            <p:cNvGrpSpPr/>
            <p:nvPr/>
          </p:nvGrpSpPr>
          <p:grpSpPr>
            <a:xfrm>
              <a:off x="7916126" y="6318771"/>
              <a:ext cx="168464" cy="327323"/>
              <a:chOff x="1608709" y="5334000"/>
              <a:chExt cx="432996" cy="841307"/>
            </a:xfrm>
          </p:grpSpPr>
          <p:sp>
            <p:nvSpPr>
              <p:cNvPr id="43" name="직사각형 42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타원 43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5" name="그룹 44"/>
            <p:cNvGrpSpPr/>
            <p:nvPr/>
          </p:nvGrpSpPr>
          <p:grpSpPr>
            <a:xfrm>
              <a:off x="7519379" y="6320977"/>
              <a:ext cx="168464" cy="327323"/>
              <a:chOff x="1608709" y="5334000"/>
              <a:chExt cx="432996" cy="841307"/>
            </a:xfrm>
          </p:grpSpPr>
          <p:sp>
            <p:nvSpPr>
              <p:cNvPr id="46" name="직사각형 45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타원 46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6" name="자유형 25"/>
            <p:cNvSpPr/>
            <p:nvPr/>
          </p:nvSpPr>
          <p:spPr>
            <a:xfrm flipH="1">
              <a:off x="4051210" y="5936441"/>
              <a:ext cx="1198690" cy="721270"/>
            </a:xfrm>
            <a:custGeom>
              <a:avLst/>
              <a:gdLst>
                <a:gd name="connsiteX0" fmla="*/ 1540475 w 3080949"/>
                <a:gd name="connsiteY0" fmla="*/ 0 h 1853857"/>
                <a:gd name="connsiteX1" fmla="*/ 0 w 3080949"/>
                <a:gd name="connsiteY1" fmla="*/ 585231 h 1853857"/>
                <a:gd name="connsiteX2" fmla="*/ 65900 w 3080949"/>
                <a:gd name="connsiteY2" fmla="*/ 585231 h 1853857"/>
                <a:gd name="connsiteX3" fmla="*/ 65900 w 3080949"/>
                <a:gd name="connsiteY3" fmla="*/ 1853857 h 1853857"/>
                <a:gd name="connsiteX4" fmla="*/ 3080949 w 3080949"/>
                <a:gd name="connsiteY4" fmla="*/ 1853857 h 1853857"/>
                <a:gd name="connsiteX5" fmla="*/ 3080949 w 3080949"/>
                <a:gd name="connsiteY5" fmla="*/ 585231 h 1853857"/>
                <a:gd name="connsiteX6" fmla="*/ 3080949 w 3080949"/>
                <a:gd name="connsiteY6" fmla="*/ 585230 h 1853857"/>
                <a:gd name="connsiteX7" fmla="*/ 3080946 w 3080949"/>
                <a:gd name="connsiteY7" fmla="*/ 585230 h 1853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080949" h="1853857">
                  <a:moveTo>
                    <a:pt x="1540475" y="0"/>
                  </a:moveTo>
                  <a:lnTo>
                    <a:pt x="0" y="585231"/>
                  </a:lnTo>
                  <a:lnTo>
                    <a:pt x="65900" y="585231"/>
                  </a:lnTo>
                  <a:lnTo>
                    <a:pt x="65900" y="1853857"/>
                  </a:lnTo>
                  <a:lnTo>
                    <a:pt x="3080949" y="1853857"/>
                  </a:lnTo>
                  <a:lnTo>
                    <a:pt x="3080949" y="585231"/>
                  </a:lnTo>
                  <a:lnTo>
                    <a:pt x="3080949" y="585230"/>
                  </a:lnTo>
                  <a:lnTo>
                    <a:pt x="3080946" y="585230"/>
                  </a:lnTo>
                  <a:close/>
                </a:path>
              </a:pathLst>
            </a:custGeom>
            <a:pattFill prst="ltVert">
              <a:fgClr>
                <a:srgbClr val="00A7E2"/>
              </a:fgClr>
              <a:bgClr>
                <a:srgbClr val="008CBF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자유형 14"/>
            <p:cNvSpPr/>
            <p:nvPr/>
          </p:nvSpPr>
          <p:spPr>
            <a:xfrm flipH="1">
              <a:off x="4052752" y="5932432"/>
              <a:ext cx="1302220" cy="305417"/>
            </a:xfrm>
            <a:custGeom>
              <a:avLst/>
              <a:gdLst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698740 h 785004"/>
                <a:gd name="connsiteX7" fmla="*/ 1846052 w 3347049"/>
                <a:gd name="connsiteY7" fmla="*/ 474453 h 785004"/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741872 h 785004"/>
                <a:gd name="connsiteX7" fmla="*/ 1846052 w 3347049"/>
                <a:gd name="connsiteY7" fmla="*/ 474453 h 785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7049" h="785004">
                  <a:moveTo>
                    <a:pt x="1846052" y="474453"/>
                  </a:moveTo>
                  <a:lnTo>
                    <a:pt x="3347049" y="785004"/>
                  </a:lnTo>
                  <a:lnTo>
                    <a:pt x="3338422" y="543464"/>
                  </a:lnTo>
                  <a:lnTo>
                    <a:pt x="1802920" y="0"/>
                  </a:lnTo>
                  <a:lnTo>
                    <a:pt x="0" y="603849"/>
                  </a:lnTo>
                  <a:lnTo>
                    <a:pt x="8626" y="759125"/>
                  </a:lnTo>
                  <a:lnTo>
                    <a:pt x="345056" y="741872"/>
                  </a:lnTo>
                  <a:lnTo>
                    <a:pt x="1846052" y="474453"/>
                  </a:lnTo>
                  <a:close/>
                </a:path>
              </a:pathLst>
            </a:custGeom>
            <a:solidFill>
              <a:schemeClr val="tx1"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평행 사변형 15"/>
            <p:cNvSpPr/>
            <p:nvPr/>
          </p:nvSpPr>
          <p:spPr>
            <a:xfrm rot="5400000" flipH="1">
              <a:off x="4111906" y="5680737"/>
              <a:ext cx="313761" cy="758463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평행 사변형 16"/>
            <p:cNvSpPr/>
            <p:nvPr/>
          </p:nvSpPr>
          <p:spPr>
            <a:xfrm rot="16200000">
              <a:off x="4870369" y="5680738"/>
              <a:ext cx="313761" cy="758463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30" name="그룹 29"/>
            <p:cNvGrpSpPr/>
            <p:nvPr/>
          </p:nvGrpSpPr>
          <p:grpSpPr>
            <a:xfrm>
              <a:off x="4542554" y="6318546"/>
              <a:ext cx="168464" cy="339868"/>
              <a:chOff x="1608709" y="5301756"/>
              <a:chExt cx="432996" cy="873551"/>
            </a:xfrm>
          </p:grpSpPr>
          <p:sp>
            <p:nvSpPr>
              <p:cNvPr id="27" name="직사각형 26"/>
              <p:cNvSpPr/>
              <p:nvPr/>
            </p:nvSpPr>
            <p:spPr>
              <a:xfrm>
                <a:off x="1608709" y="5301756"/>
                <a:ext cx="432996" cy="873551"/>
              </a:xfrm>
              <a:prstGeom prst="rect">
                <a:avLst/>
              </a:prstGeom>
              <a:solidFill>
                <a:srgbClr val="006D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타원 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" name="이등변 삼각형 2"/>
            <p:cNvSpPr/>
            <p:nvPr/>
          </p:nvSpPr>
          <p:spPr>
            <a:xfrm>
              <a:off x="4441437" y="6249710"/>
              <a:ext cx="385893" cy="69191"/>
            </a:xfrm>
            <a:prstGeom prst="triangle">
              <a:avLst/>
            </a:prstGeom>
            <a:solidFill>
              <a:schemeClr val="tx1">
                <a:alpha val="3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4436782" y="6239789"/>
              <a:ext cx="390549" cy="80781"/>
              <a:chOff x="1573351" y="2631555"/>
              <a:chExt cx="3898900" cy="806451"/>
            </a:xfrm>
            <a:solidFill>
              <a:srgbClr val="006D95"/>
            </a:solidFill>
          </p:grpSpPr>
          <p:sp>
            <p:nvSpPr>
              <p:cNvPr id="178" name="평행 사변형 177"/>
              <p:cNvSpPr/>
              <p:nvPr/>
            </p:nvSpPr>
            <p:spPr>
              <a:xfrm rot="5400000" flipH="1">
                <a:off x="2144851" y="2060055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0" name="평행 사변형 179"/>
              <p:cNvSpPr/>
              <p:nvPr/>
            </p:nvSpPr>
            <p:spPr>
              <a:xfrm rot="16200000">
                <a:off x="4094301" y="2060056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" name="직사각형 3"/>
            <p:cNvSpPr/>
            <p:nvPr/>
          </p:nvSpPr>
          <p:spPr>
            <a:xfrm>
              <a:off x="4496473" y="6318546"/>
              <a:ext cx="17788" cy="343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1" name="직사각형 180"/>
            <p:cNvSpPr/>
            <p:nvPr/>
          </p:nvSpPr>
          <p:spPr>
            <a:xfrm>
              <a:off x="4738262" y="6320956"/>
              <a:ext cx="17788" cy="343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16" name="그룹 215"/>
            <p:cNvGrpSpPr/>
            <p:nvPr/>
          </p:nvGrpSpPr>
          <p:grpSpPr>
            <a:xfrm>
              <a:off x="8707023" y="5905292"/>
              <a:ext cx="1516926" cy="761768"/>
              <a:chOff x="7776234" y="4087184"/>
              <a:chExt cx="3898900" cy="1957947"/>
            </a:xfrm>
          </p:grpSpPr>
          <p:sp>
            <p:nvSpPr>
              <p:cNvPr id="217" name="직사각형 216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8" name="이등변 삼각형 217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9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0" name="자유형 219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1" name="평행 사변형 220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2" name="평행 사변형 221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3" name="그룹 222"/>
            <p:cNvGrpSpPr/>
            <p:nvPr/>
          </p:nvGrpSpPr>
          <p:grpSpPr>
            <a:xfrm>
              <a:off x="9398232" y="6318771"/>
              <a:ext cx="168464" cy="327323"/>
              <a:chOff x="1608709" y="5334000"/>
              <a:chExt cx="432996" cy="841307"/>
            </a:xfrm>
          </p:grpSpPr>
          <p:sp>
            <p:nvSpPr>
              <p:cNvPr id="224" name="직사각형 223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5" name="직사각형 224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6" name="타원 225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7" name="그룹 226"/>
            <p:cNvGrpSpPr/>
            <p:nvPr/>
          </p:nvGrpSpPr>
          <p:grpSpPr>
            <a:xfrm>
              <a:off x="9605675" y="6318771"/>
              <a:ext cx="168464" cy="327323"/>
              <a:chOff x="1608709" y="5334000"/>
              <a:chExt cx="432996" cy="841307"/>
            </a:xfrm>
          </p:grpSpPr>
          <p:sp>
            <p:nvSpPr>
              <p:cNvPr id="228" name="직사각형 227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9" name="타원 2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30" name="그룹 229"/>
            <p:cNvGrpSpPr/>
            <p:nvPr/>
          </p:nvGrpSpPr>
          <p:grpSpPr>
            <a:xfrm>
              <a:off x="9208928" y="6320977"/>
              <a:ext cx="168464" cy="327323"/>
              <a:chOff x="1608709" y="5334000"/>
              <a:chExt cx="432996" cy="841307"/>
            </a:xfrm>
          </p:grpSpPr>
          <p:sp>
            <p:nvSpPr>
              <p:cNvPr id="231" name="직사각형 230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2" name="타원 231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2" name="그룹 11"/>
            <p:cNvGrpSpPr/>
            <p:nvPr/>
          </p:nvGrpSpPr>
          <p:grpSpPr>
            <a:xfrm flipH="1">
              <a:off x="2328930" y="5903794"/>
              <a:ext cx="1516926" cy="761768"/>
              <a:chOff x="2340805" y="5483044"/>
              <a:chExt cx="1516926" cy="761768"/>
            </a:xfrm>
          </p:grpSpPr>
          <p:grpSp>
            <p:nvGrpSpPr>
              <p:cNvPr id="253" name="그룹 252"/>
              <p:cNvGrpSpPr/>
              <p:nvPr/>
            </p:nvGrpSpPr>
            <p:grpSpPr>
              <a:xfrm>
                <a:off x="2340805" y="5483044"/>
                <a:ext cx="1516926" cy="761768"/>
                <a:chOff x="7776234" y="4087184"/>
                <a:chExt cx="3898900" cy="1957947"/>
              </a:xfrm>
            </p:grpSpPr>
            <p:sp>
              <p:nvSpPr>
                <p:cNvPr id="254" name="직사각형 253"/>
                <p:cNvSpPr/>
                <p:nvPr/>
              </p:nvSpPr>
              <p:spPr>
                <a:xfrm>
                  <a:off x="8244588" y="4758139"/>
                  <a:ext cx="3015049" cy="1268627"/>
                </a:xfrm>
                <a:prstGeom prst="rect">
                  <a:avLst/>
                </a:prstGeom>
                <a:solidFill>
                  <a:srgbClr val="008C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5" name="이등변 삼각형 254"/>
                <p:cNvSpPr/>
                <p:nvPr/>
              </p:nvSpPr>
              <p:spPr>
                <a:xfrm>
                  <a:off x="8178688" y="4172909"/>
                  <a:ext cx="3080949" cy="585231"/>
                </a:xfrm>
                <a:prstGeom prst="triangle">
                  <a:avLst/>
                </a:prstGeom>
                <a:solidFill>
                  <a:srgbClr val="008C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6" name="사다리꼴 9"/>
                <p:cNvSpPr/>
                <p:nvPr/>
              </p:nvSpPr>
              <p:spPr>
                <a:xfrm rot="16200000">
                  <a:off x="7407681" y="5208224"/>
                  <a:ext cx="1338822" cy="334992"/>
                </a:xfrm>
                <a:custGeom>
                  <a:avLst/>
                  <a:gdLst>
                    <a:gd name="connsiteX0" fmla="*/ 0 w 1286992"/>
                    <a:gd name="connsiteY0" fmla="*/ 314405 h 314405"/>
                    <a:gd name="connsiteX1" fmla="*/ 78601 w 1286992"/>
                    <a:gd name="connsiteY1" fmla="*/ 0 h 314405"/>
                    <a:gd name="connsiteX2" fmla="*/ 1208391 w 1286992"/>
                    <a:gd name="connsiteY2" fmla="*/ 0 h 314405"/>
                    <a:gd name="connsiteX3" fmla="*/ 1286992 w 1286992"/>
                    <a:gd name="connsiteY3" fmla="*/ 314405 h 314405"/>
                    <a:gd name="connsiteX4" fmla="*/ 0 w 1286992"/>
                    <a:gd name="connsiteY4" fmla="*/ 314405 h 314405"/>
                    <a:gd name="connsiteX0" fmla="*/ 0 w 1286992"/>
                    <a:gd name="connsiteY0" fmla="*/ 320753 h 320753"/>
                    <a:gd name="connsiteX1" fmla="*/ 504051 w 1286992"/>
                    <a:gd name="connsiteY1" fmla="*/ 0 h 320753"/>
                    <a:gd name="connsiteX2" fmla="*/ 1208391 w 1286992"/>
                    <a:gd name="connsiteY2" fmla="*/ 6348 h 320753"/>
                    <a:gd name="connsiteX3" fmla="*/ 1286992 w 1286992"/>
                    <a:gd name="connsiteY3" fmla="*/ 320753 h 320753"/>
                    <a:gd name="connsiteX4" fmla="*/ 0 w 1286992"/>
                    <a:gd name="connsiteY4" fmla="*/ 320753 h 320753"/>
                    <a:gd name="connsiteX0" fmla="*/ 0 w 1286992"/>
                    <a:gd name="connsiteY0" fmla="*/ 327101 h 327101"/>
                    <a:gd name="connsiteX1" fmla="*/ 656451 w 1286992"/>
                    <a:gd name="connsiteY1" fmla="*/ 0 h 327101"/>
                    <a:gd name="connsiteX2" fmla="*/ 1208391 w 1286992"/>
                    <a:gd name="connsiteY2" fmla="*/ 12696 h 327101"/>
                    <a:gd name="connsiteX3" fmla="*/ 1286992 w 1286992"/>
                    <a:gd name="connsiteY3" fmla="*/ 327101 h 327101"/>
                    <a:gd name="connsiteX4" fmla="*/ 0 w 1286992"/>
                    <a:gd name="connsiteY4" fmla="*/ 327101 h 327101"/>
                    <a:gd name="connsiteX0" fmla="*/ 0 w 1286992"/>
                    <a:gd name="connsiteY0" fmla="*/ 314405 h 314405"/>
                    <a:gd name="connsiteX1" fmla="*/ 719951 w 1286992"/>
                    <a:gd name="connsiteY1" fmla="*/ 76207 h 314405"/>
                    <a:gd name="connsiteX2" fmla="*/ 1208391 w 1286992"/>
                    <a:gd name="connsiteY2" fmla="*/ 0 h 314405"/>
                    <a:gd name="connsiteX3" fmla="*/ 1286992 w 1286992"/>
                    <a:gd name="connsiteY3" fmla="*/ 314405 h 314405"/>
                    <a:gd name="connsiteX4" fmla="*/ 0 w 1286992"/>
                    <a:gd name="connsiteY4" fmla="*/ 314405 h 314405"/>
                    <a:gd name="connsiteX0" fmla="*/ 0 w 1286992"/>
                    <a:gd name="connsiteY0" fmla="*/ 327096 h 327096"/>
                    <a:gd name="connsiteX1" fmla="*/ 618351 w 1286992"/>
                    <a:gd name="connsiteY1" fmla="*/ 0 h 327096"/>
                    <a:gd name="connsiteX2" fmla="*/ 1208391 w 1286992"/>
                    <a:gd name="connsiteY2" fmla="*/ 12691 h 327096"/>
                    <a:gd name="connsiteX3" fmla="*/ 1286992 w 1286992"/>
                    <a:gd name="connsiteY3" fmla="*/ 327096 h 327096"/>
                    <a:gd name="connsiteX4" fmla="*/ 0 w 1286992"/>
                    <a:gd name="connsiteY4" fmla="*/ 327096 h 3270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86992" h="327096">
                      <a:moveTo>
                        <a:pt x="0" y="327096"/>
                      </a:moveTo>
                      <a:lnTo>
                        <a:pt x="618351" y="0"/>
                      </a:lnTo>
                      <a:lnTo>
                        <a:pt x="1208391" y="12691"/>
                      </a:lnTo>
                      <a:lnTo>
                        <a:pt x="1286992" y="327096"/>
                      </a:lnTo>
                      <a:lnTo>
                        <a:pt x="0" y="327096"/>
                      </a:lnTo>
                      <a:close/>
                    </a:path>
                  </a:pathLst>
                </a:custGeom>
                <a:solidFill>
                  <a:srgbClr val="00739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7" name="자유형 256"/>
                <p:cNvSpPr/>
                <p:nvPr/>
              </p:nvSpPr>
              <p:spPr>
                <a:xfrm>
                  <a:off x="7908626" y="4162605"/>
                  <a:ext cx="3347049" cy="785004"/>
                </a:xfrm>
                <a:custGeom>
                  <a:avLst/>
                  <a:gdLst>
                    <a:gd name="connsiteX0" fmla="*/ 1846052 w 3347049"/>
                    <a:gd name="connsiteY0" fmla="*/ 474453 h 785004"/>
                    <a:gd name="connsiteX1" fmla="*/ 3347049 w 3347049"/>
                    <a:gd name="connsiteY1" fmla="*/ 785004 h 785004"/>
                    <a:gd name="connsiteX2" fmla="*/ 3338422 w 3347049"/>
                    <a:gd name="connsiteY2" fmla="*/ 543464 h 785004"/>
                    <a:gd name="connsiteX3" fmla="*/ 1802920 w 3347049"/>
                    <a:gd name="connsiteY3" fmla="*/ 0 h 785004"/>
                    <a:gd name="connsiteX4" fmla="*/ 0 w 3347049"/>
                    <a:gd name="connsiteY4" fmla="*/ 603849 h 785004"/>
                    <a:gd name="connsiteX5" fmla="*/ 8626 w 3347049"/>
                    <a:gd name="connsiteY5" fmla="*/ 759125 h 785004"/>
                    <a:gd name="connsiteX6" fmla="*/ 345056 w 3347049"/>
                    <a:gd name="connsiteY6" fmla="*/ 698740 h 785004"/>
                    <a:gd name="connsiteX7" fmla="*/ 1846052 w 3347049"/>
                    <a:gd name="connsiteY7" fmla="*/ 474453 h 785004"/>
                    <a:gd name="connsiteX0" fmla="*/ 1846052 w 3347049"/>
                    <a:gd name="connsiteY0" fmla="*/ 474453 h 785004"/>
                    <a:gd name="connsiteX1" fmla="*/ 3347049 w 3347049"/>
                    <a:gd name="connsiteY1" fmla="*/ 785004 h 785004"/>
                    <a:gd name="connsiteX2" fmla="*/ 3338422 w 3347049"/>
                    <a:gd name="connsiteY2" fmla="*/ 543464 h 785004"/>
                    <a:gd name="connsiteX3" fmla="*/ 1802920 w 3347049"/>
                    <a:gd name="connsiteY3" fmla="*/ 0 h 785004"/>
                    <a:gd name="connsiteX4" fmla="*/ 0 w 3347049"/>
                    <a:gd name="connsiteY4" fmla="*/ 603849 h 785004"/>
                    <a:gd name="connsiteX5" fmla="*/ 8626 w 3347049"/>
                    <a:gd name="connsiteY5" fmla="*/ 759125 h 785004"/>
                    <a:gd name="connsiteX6" fmla="*/ 345056 w 3347049"/>
                    <a:gd name="connsiteY6" fmla="*/ 741872 h 785004"/>
                    <a:gd name="connsiteX7" fmla="*/ 1846052 w 3347049"/>
                    <a:gd name="connsiteY7" fmla="*/ 474453 h 7850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347049" h="785004">
                      <a:moveTo>
                        <a:pt x="1846052" y="474453"/>
                      </a:moveTo>
                      <a:lnTo>
                        <a:pt x="3347049" y="785004"/>
                      </a:lnTo>
                      <a:lnTo>
                        <a:pt x="3338422" y="543464"/>
                      </a:lnTo>
                      <a:lnTo>
                        <a:pt x="1802920" y="0"/>
                      </a:lnTo>
                      <a:lnTo>
                        <a:pt x="0" y="603849"/>
                      </a:lnTo>
                      <a:lnTo>
                        <a:pt x="8626" y="759125"/>
                      </a:lnTo>
                      <a:lnTo>
                        <a:pt x="345056" y="741872"/>
                      </a:lnTo>
                      <a:lnTo>
                        <a:pt x="1846052" y="474453"/>
                      </a:lnTo>
                      <a:close/>
                    </a:path>
                  </a:pathLst>
                </a:custGeom>
                <a:solidFill>
                  <a:schemeClr val="tx1">
                    <a:alpha val="22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8" name="평행 사변형 257"/>
                <p:cNvSpPr/>
                <p:nvPr/>
              </p:nvSpPr>
              <p:spPr>
                <a:xfrm rot="16200000">
                  <a:off x="10297184" y="3515684"/>
                  <a:ext cx="806450" cy="1949450"/>
                </a:xfrm>
                <a:prstGeom prst="parallelogram">
                  <a:avLst>
                    <a:gd name="adj" fmla="val 83802"/>
                  </a:avLst>
                </a:prstGeom>
                <a:solidFill>
                  <a:srgbClr val="0092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9" name="평행 사변형 258"/>
                <p:cNvSpPr/>
                <p:nvPr/>
              </p:nvSpPr>
              <p:spPr>
                <a:xfrm rot="5400000" flipH="1">
                  <a:off x="8347734" y="3515685"/>
                  <a:ext cx="806450" cy="1949450"/>
                </a:xfrm>
                <a:prstGeom prst="parallelogram">
                  <a:avLst>
                    <a:gd name="adj" fmla="val 83802"/>
                  </a:avLst>
                </a:prstGeom>
                <a:solidFill>
                  <a:srgbClr val="0092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0" name="그룹 259"/>
              <p:cNvGrpSpPr/>
              <p:nvPr/>
            </p:nvGrpSpPr>
            <p:grpSpPr>
              <a:xfrm>
                <a:off x="3032014" y="5896523"/>
                <a:ext cx="168464" cy="327323"/>
                <a:chOff x="1608709" y="5334000"/>
                <a:chExt cx="432996" cy="841307"/>
              </a:xfrm>
            </p:grpSpPr>
            <p:sp>
              <p:nvSpPr>
                <p:cNvPr id="261" name="직사각형 260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2" name="직사각형 261"/>
                <p:cNvSpPr/>
                <p:nvPr/>
              </p:nvSpPr>
              <p:spPr>
                <a:xfrm>
                  <a:off x="1745641" y="5465424"/>
                  <a:ext cx="159131" cy="236220"/>
                </a:xfrm>
                <a:prstGeom prst="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3" name="타원 262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4" name="그룹 263"/>
              <p:cNvGrpSpPr/>
              <p:nvPr/>
            </p:nvGrpSpPr>
            <p:grpSpPr>
              <a:xfrm>
                <a:off x="3239457" y="5896523"/>
                <a:ext cx="168464" cy="327323"/>
                <a:chOff x="1608709" y="5334000"/>
                <a:chExt cx="432996" cy="841307"/>
              </a:xfrm>
            </p:grpSpPr>
            <p:sp>
              <p:nvSpPr>
                <p:cNvPr id="265" name="직사각형 264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6" name="타원 265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7" name="그룹 266"/>
              <p:cNvGrpSpPr/>
              <p:nvPr/>
            </p:nvGrpSpPr>
            <p:grpSpPr>
              <a:xfrm>
                <a:off x="2842710" y="5898729"/>
                <a:ext cx="168464" cy="327323"/>
                <a:chOff x="1608709" y="5334000"/>
                <a:chExt cx="432996" cy="841307"/>
              </a:xfrm>
            </p:grpSpPr>
            <p:sp>
              <p:nvSpPr>
                <p:cNvPr id="268" name="직사각형 267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9" name="타원 268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</p:grpSp>
      <p:graphicFrame>
        <p:nvGraphicFramePr>
          <p:cNvPr id="7" name="다이어그램 6">
            <a:extLst>
              <a:ext uri="{FF2B5EF4-FFF2-40B4-BE49-F238E27FC236}">
                <a16:creationId xmlns:a16="http://schemas.microsoft.com/office/drawing/2014/main" id="{7B634053-524F-4B0E-B7BD-71FAB9D023CA}"/>
              </a:ext>
            </a:extLst>
          </p:cNvPr>
          <p:cNvGraphicFramePr/>
          <p:nvPr/>
        </p:nvGraphicFramePr>
        <p:xfrm>
          <a:off x="3175487" y="1431079"/>
          <a:ext cx="5849786" cy="3815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9529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자유형 186"/>
          <p:cNvSpPr/>
          <p:nvPr/>
        </p:nvSpPr>
        <p:spPr>
          <a:xfrm>
            <a:off x="0" y="0"/>
            <a:ext cx="12192000" cy="6858001"/>
          </a:xfrm>
          <a:custGeom>
            <a:avLst/>
            <a:gdLst>
              <a:gd name="connsiteX0" fmla="*/ 0 w 12192000"/>
              <a:gd name="connsiteY0" fmla="*/ 0 h 6858001"/>
              <a:gd name="connsiteX1" fmla="*/ 12192000 w 12192000"/>
              <a:gd name="connsiteY1" fmla="*/ 0 h 6858001"/>
              <a:gd name="connsiteX2" fmla="*/ 12192000 w 12192000"/>
              <a:gd name="connsiteY2" fmla="*/ 6858001 h 6858001"/>
              <a:gd name="connsiteX3" fmla="*/ 11963400 w 12192000"/>
              <a:gd name="connsiteY3" fmla="*/ 6858001 h 6858001"/>
              <a:gd name="connsiteX4" fmla="*/ 11963400 w 12192000"/>
              <a:gd name="connsiteY4" fmla="*/ 1307964 h 6858001"/>
              <a:gd name="connsiteX5" fmla="*/ 11544436 w 12192000"/>
              <a:gd name="connsiteY5" fmla="*/ 889000 h 6858001"/>
              <a:gd name="connsiteX6" fmla="*/ 647564 w 12192000"/>
              <a:gd name="connsiteY6" fmla="*/ 889000 h 6858001"/>
              <a:gd name="connsiteX7" fmla="*/ 228600 w 12192000"/>
              <a:gd name="connsiteY7" fmla="*/ 1307964 h 6858001"/>
              <a:gd name="connsiteX8" fmla="*/ 228600 w 12192000"/>
              <a:gd name="connsiteY8" fmla="*/ 6858001 h 6858001"/>
              <a:gd name="connsiteX9" fmla="*/ 0 w 12192000"/>
              <a:gd name="connsiteY9" fmla="*/ 685800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6858001">
                <a:moveTo>
                  <a:pt x="0" y="0"/>
                </a:moveTo>
                <a:lnTo>
                  <a:pt x="12192000" y="0"/>
                </a:lnTo>
                <a:lnTo>
                  <a:pt x="12192000" y="6858001"/>
                </a:lnTo>
                <a:lnTo>
                  <a:pt x="11963400" y="6858001"/>
                </a:lnTo>
                <a:lnTo>
                  <a:pt x="11963400" y="1307964"/>
                </a:lnTo>
                <a:cubicBezTo>
                  <a:pt x="11963400" y="1076577"/>
                  <a:pt x="11775823" y="889000"/>
                  <a:pt x="11544436" y="889000"/>
                </a:cubicBezTo>
                <a:lnTo>
                  <a:pt x="647564" y="889000"/>
                </a:lnTo>
                <a:cubicBezTo>
                  <a:pt x="416177" y="889000"/>
                  <a:pt x="228600" y="1076577"/>
                  <a:pt x="228600" y="1307964"/>
                </a:cubicBezTo>
                <a:lnTo>
                  <a:pt x="228600" y="6858001"/>
                </a:lnTo>
                <a:lnTo>
                  <a:pt x="0" y="6858001"/>
                </a:lnTo>
                <a:close/>
              </a:path>
            </a:pathLst>
          </a:cu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77" name="직사각형 176"/>
          <p:cNvSpPr/>
          <p:nvPr/>
        </p:nvSpPr>
        <p:spPr>
          <a:xfrm>
            <a:off x="2276408" y="16032"/>
            <a:ext cx="7620972" cy="73584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200" b="1" i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군인의 가치관</a:t>
            </a:r>
            <a:endParaRPr lang="en-US" altLang="ko-KR" sz="3200" b="1" i="1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0" y="5903088"/>
            <a:ext cx="12192000" cy="876495"/>
            <a:chOff x="0" y="5903088"/>
            <a:chExt cx="12192000" cy="876495"/>
          </a:xfrm>
        </p:grpSpPr>
        <p:sp>
          <p:nvSpPr>
            <p:cNvPr id="182" name="직사각형 181"/>
            <p:cNvSpPr/>
            <p:nvPr/>
          </p:nvSpPr>
          <p:spPr>
            <a:xfrm>
              <a:off x="0" y="6403882"/>
              <a:ext cx="12192000" cy="101401"/>
            </a:xfrm>
            <a:prstGeom prst="rect">
              <a:avLst/>
            </a:prstGeom>
            <a:solidFill>
              <a:srgbClr val="CDB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0" y="6505464"/>
              <a:ext cx="12192000" cy="149928"/>
            </a:xfrm>
            <a:prstGeom prst="rect">
              <a:avLst/>
            </a:prstGeom>
            <a:solidFill>
              <a:srgbClr val="3C3F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657540"/>
              <a:ext cx="12192000" cy="122043"/>
            </a:xfrm>
            <a:prstGeom prst="rect">
              <a:avLst/>
            </a:prstGeom>
            <a:solidFill>
              <a:srgbClr val="C3C4C5"/>
            </a:solidFill>
            <a:ln>
              <a:noFill/>
            </a:ln>
            <a:effectLst>
              <a:outerShdw dist="76200" dir="5400000" algn="t" rotWithShape="0">
                <a:srgbClr val="9FA0A2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2" name="그룹 21"/>
            <p:cNvGrpSpPr/>
            <p:nvPr/>
          </p:nvGrpSpPr>
          <p:grpSpPr>
            <a:xfrm>
              <a:off x="7017474" y="5905292"/>
              <a:ext cx="1516926" cy="761768"/>
              <a:chOff x="7776234" y="4087184"/>
              <a:chExt cx="3898900" cy="1957947"/>
            </a:xfrm>
          </p:grpSpPr>
          <p:sp>
            <p:nvSpPr>
              <p:cNvPr id="5" name="직사각형 4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" name="이등변 삼각형 5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자유형 10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평행 사변형 8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평행 사변형 7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그룹 37"/>
            <p:cNvGrpSpPr/>
            <p:nvPr/>
          </p:nvGrpSpPr>
          <p:grpSpPr>
            <a:xfrm>
              <a:off x="7708683" y="6318771"/>
              <a:ext cx="168464" cy="327323"/>
              <a:chOff x="1608709" y="5334000"/>
              <a:chExt cx="432996" cy="841307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0" name="직사각형 39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타원 40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2" name="그룹 41"/>
            <p:cNvGrpSpPr/>
            <p:nvPr/>
          </p:nvGrpSpPr>
          <p:grpSpPr>
            <a:xfrm>
              <a:off x="7916126" y="6318771"/>
              <a:ext cx="168464" cy="327323"/>
              <a:chOff x="1608709" y="5334000"/>
              <a:chExt cx="432996" cy="841307"/>
            </a:xfrm>
          </p:grpSpPr>
          <p:sp>
            <p:nvSpPr>
              <p:cNvPr id="43" name="직사각형 42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타원 43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5" name="그룹 44"/>
            <p:cNvGrpSpPr/>
            <p:nvPr/>
          </p:nvGrpSpPr>
          <p:grpSpPr>
            <a:xfrm>
              <a:off x="7519379" y="6320977"/>
              <a:ext cx="168464" cy="327323"/>
              <a:chOff x="1608709" y="5334000"/>
              <a:chExt cx="432996" cy="841307"/>
            </a:xfrm>
          </p:grpSpPr>
          <p:sp>
            <p:nvSpPr>
              <p:cNvPr id="46" name="직사각형 45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타원 46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6" name="자유형 25"/>
            <p:cNvSpPr/>
            <p:nvPr/>
          </p:nvSpPr>
          <p:spPr>
            <a:xfrm flipH="1">
              <a:off x="4051210" y="5936441"/>
              <a:ext cx="1198690" cy="721270"/>
            </a:xfrm>
            <a:custGeom>
              <a:avLst/>
              <a:gdLst>
                <a:gd name="connsiteX0" fmla="*/ 1540475 w 3080949"/>
                <a:gd name="connsiteY0" fmla="*/ 0 h 1853857"/>
                <a:gd name="connsiteX1" fmla="*/ 0 w 3080949"/>
                <a:gd name="connsiteY1" fmla="*/ 585231 h 1853857"/>
                <a:gd name="connsiteX2" fmla="*/ 65900 w 3080949"/>
                <a:gd name="connsiteY2" fmla="*/ 585231 h 1853857"/>
                <a:gd name="connsiteX3" fmla="*/ 65900 w 3080949"/>
                <a:gd name="connsiteY3" fmla="*/ 1853857 h 1853857"/>
                <a:gd name="connsiteX4" fmla="*/ 3080949 w 3080949"/>
                <a:gd name="connsiteY4" fmla="*/ 1853857 h 1853857"/>
                <a:gd name="connsiteX5" fmla="*/ 3080949 w 3080949"/>
                <a:gd name="connsiteY5" fmla="*/ 585231 h 1853857"/>
                <a:gd name="connsiteX6" fmla="*/ 3080949 w 3080949"/>
                <a:gd name="connsiteY6" fmla="*/ 585230 h 1853857"/>
                <a:gd name="connsiteX7" fmla="*/ 3080946 w 3080949"/>
                <a:gd name="connsiteY7" fmla="*/ 585230 h 1853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080949" h="1853857">
                  <a:moveTo>
                    <a:pt x="1540475" y="0"/>
                  </a:moveTo>
                  <a:lnTo>
                    <a:pt x="0" y="585231"/>
                  </a:lnTo>
                  <a:lnTo>
                    <a:pt x="65900" y="585231"/>
                  </a:lnTo>
                  <a:lnTo>
                    <a:pt x="65900" y="1853857"/>
                  </a:lnTo>
                  <a:lnTo>
                    <a:pt x="3080949" y="1853857"/>
                  </a:lnTo>
                  <a:lnTo>
                    <a:pt x="3080949" y="585231"/>
                  </a:lnTo>
                  <a:lnTo>
                    <a:pt x="3080949" y="585230"/>
                  </a:lnTo>
                  <a:lnTo>
                    <a:pt x="3080946" y="585230"/>
                  </a:lnTo>
                  <a:close/>
                </a:path>
              </a:pathLst>
            </a:custGeom>
            <a:pattFill prst="ltVert">
              <a:fgClr>
                <a:srgbClr val="00A7E2"/>
              </a:fgClr>
              <a:bgClr>
                <a:srgbClr val="008CBF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자유형 14"/>
            <p:cNvSpPr/>
            <p:nvPr/>
          </p:nvSpPr>
          <p:spPr>
            <a:xfrm flipH="1">
              <a:off x="4052752" y="5932432"/>
              <a:ext cx="1302220" cy="305417"/>
            </a:xfrm>
            <a:custGeom>
              <a:avLst/>
              <a:gdLst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698740 h 785004"/>
                <a:gd name="connsiteX7" fmla="*/ 1846052 w 3347049"/>
                <a:gd name="connsiteY7" fmla="*/ 474453 h 785004"/>
                <a:gd name="connsiteX0" fmla="*/ 1846052 w 3347049"/>
                <a:gd name="connsiteY0" fmla="*/ 474453 h 785004"/>
                <a:gd name="connsiteX1" fmla="*/ 3347049 w 3347049"/>
                <a:gd name="connsiteY1" fmla="*/ 785004 h 785004"/>
                <a:gd name="connsiteX2" fmla="*/ 3338422 w 3347049"/>
                <a:gd name="connsiteY2" fmla="*/ 543464 h 785004"/>
                <a:gd name="connsiteX3" fmla="*/ 1802920 w 3347049"/>
                <a:gd name="connsiteY3" fmla="*/ 0 h 785004"/>
                <a:gd name="connsiteX4" fmla="*/ 0 w 3347049"/>
                <a:gd name="connsiteY4" fmla="*/ 603849 h 785004"/>
                <a:gd name="connsiteX5" fmla="*/ 8626 w 3347049"/>
                <a:gd name="connsiteY5" fmla="*/ 759125 h 785004"/>
                <a:gd name="connsiteX6" fmla="*/ 345056 w 3347049"/>
                <a:gd name="connsiteY6" fmla="*/ 741872 h 785004"/>
                <a:gd name="connsiteX7" fmla="*/ 1846052 w 3347049"/>
                <a:gd name="connsiteY7" fmla="*/ 474453 h 785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7049" h="785004">
                  <a:moveTo>
                    <a:pt x="1846052" y="474453"/>
                  </a:moveTo>
                  <a:lnTo>
                    <a:pt x="3347049" y="785004"/>
                  </a:lnTo>
                  <a:lnTo>
                    <a:pt x="3338422" y="543464"/>
                  </a:lnTo>
                  <a:lnTo>
                    <a:pt x="1802920" y="0"/>
                  </a:lnTo>
                  <a:lnTo>
                    <a:pt x="0" y="603849"/>
                  </a:lnTo>
                  <a:lnTo>
                    <a:pt x="8626" y="759125"/>
                  </a:lnTo>
                  <a:lnTo>
                    <a:pt x="345056" y="741872"/>
                  </a:lnTo>
                  <a:lnTo>
                    <a:pt x="1846052" y="474453"/>
                  </a:lnTo>
                  <a:close/>
                </a:path>
              </a:pathLst>
            </a:custGeom>
            <a:solidFill>
              <a:schemeClr val="tx1"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평행 사변형 15"/>
            <p:cNvSpPr/>
            <p:nvPr/>
          </p:nvSpPr>
          <p:spPr>
            <a:xfrm rot="5400000" flipH="1">
              <a:off x="4111906" y="5680737"/>
              <a:ext cx="313761" cy="758463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평행 사변형 16"/>
            <p:cNvSpPr/>
            <p:nvPr/>
          </p:nvSpPr>
          <p:spPr>
            <a:xfrm rot="16200000">
              <a:off x="4870369" y="5680738"/>
              <a:ext cx="313761" cy="758463"/>
            </a:xfrm>
            <a:prstGeom prst="parallelogram">
              <a:avLst>
                <a:gd name="adj" fmla="val 83802"/>
              </a:avLst>
            </a:prstGeom>
            <a:solidFill>
              <a:srgbClr val="0092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30" name="그룹 29"/>
            <p:cNvGrpSpPr/>
            <p:nvPr/>
          </p:nvGrpSpPr>
          <p:grpSpPr>
            <a:xfrm>
              <a:off x="4542554" y="6318546"/>
              <a:ext cx="168464" cy="339868"/>
              <a:chOff x="1608709" y="5301756"/>
              <a:chExt cx="432996" cy="873551"/>
            </a:xfrm>
          </p:grpSpPr>
          <p:sp>
            <p:nvSpPr>
              <p:cNvPr id="27" name="직사각형 26"/>
              <p:cNvSpPr/>
              <p:nvPr/>
            </p:nvSpPr>
            <p:spPr>
              <a:xfrm>
                <a:off x="1608709" y="5301756"/>
                <a:ext cx="432996" cy="873551"/>
              </a:xfrm>
              <a:prstGeom prst="rect">
                <a:avLst/>
              </a:prstGeom>
              <a:solidFill>
                <a:srgbClr val="006D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타원 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" name="이등변 삼각형 2"/>
            <p:cNvSpPr/>
            <p:nvPr/>
          </p:nvSpPr>
          <p:spPr>
            <a:xfrm>
              <a:off x="4441437" y="6249710"/>
              <a:ext cx="385893" cy="69191"/>
            </a:xfrm>
            <a:prstGeom prst="triangle">
              <a:avLst/>
            </a:prstGeom>
            <a:solidFill>
              <a:schemeClr val="tx1">
                <a:alpha val="3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4436782" y="6239789"/>
              <a:ext cx="390549" cy="80781"/>
              <a:chOff x="1573351" y="2631555"/>
              <a:chExt cx="3898900" cy="806451"/>
            </a:xfrm>
            <a:solidFill>
              <a:srgbClr val="006D95"/>
            </a:solidFill>
          </p:grpSpPr>
          <p:sp>
            <p:nvSpPr>
              <p:cNvPr id="178" name="평행 사변형 177"/>
              <p:cNvSpPr/>
              <p:nvPr/>
            </p:nvSpPr>
            <p:spPr>
              <a:xfrm rot="5400000" flipH="1">
                <a:off x="2144851" y="2060055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0" name="평행 사변형 179"/>
              <p:cNvSpPr/>
              <p:nvPr/>
            </p:nvSpPr>
            <p:spPr>
              <a:xfrm rot="16200000">
                <a:off x="4094301" y="2060056"/>
                <a:ext cx="806450" cy="1949450"/>
              </a:xfrm>
              <a:prstGeom prst="parallelogram">
                <a:avLst>
                  <a:gd name="adj" fmla="val 8380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" name="직사각형 3"/>
            <p:cNvSpPr/>
            <p:nvPr/>
          </p:nvSpPr>
          <p:spPr>
            <a:xfrm>
              <a:off x="4496473" y="6318546"/>
              <a:ext cx="17788" cy="343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1" name="직사각형 180"/>
            <p:cNvSpPr/>
            <p:nvPr/>
          </p:nvSpPr>
          <p:spPr>
            <a:xfrm>
              <a:off x="4738262" y="6320956"/>
              <a:ext cx="17788" cy="343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16" name="그룹 215"/>
            <p:cNvGrpSpPr/>
            <p:nvPr/>
          </p:nvGrpSpPr>
          <p:grpSpPr>
            <a:xfrm>
              <a:off x="8707023" y="5905292"/>
              <a:ext cx="1516926" cy="761768"/>
              <a:chOff x="7776234" y="4087184"/>
              <a:chExt cx="3898900" cy="1957947"/>
            </a:xfrm>
          </p:grpSpPr>
          <p:sp>
            <p:nvSpPr>
              <p:cNvPr id="217" name="직사각형 216"/>
              <p:cNvSpPr/>
              <p:nvPr/>
            </p:nvSpPr>
            <p:spPr>
              <a:xfrm>
                <a:off x="8244588" y="4758139"/>
                <a:ext cx="3015049" cy="1268627"/>
              </a:xfrm>
              <a:prstGeom prst="rect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8" name="이등변 삼각형 217"/>
              <p:cNvSpPr/>
              <p:nvPr/>
            </p:nvSpPr>
            <p:spPr>
              <a:xfrm>
                <a:off x="8178688" y="4172909"/>
                <a:ext cx="3080949" cy="585231"/>
              </a:xfrm>
              <a:prstGeom prst="triangle">
                <a:avLst/>
              </a:prstGeom>
              <a:solidFill>
                <a:srgbClr val="008C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9" name="사다리꼴 9"/>
              <p:cNvSpPr/>
              <p:nvPr/>
            </p:nvSpPr>
            <p:spPr>
              <a:xfrm rot="16200000">
                <a:off x="7407681" y="5208224"/>
                <a:ext cx="1338822" cy="334992"/>
              </a:xfrm>
              <a:custGeom>
                <a:avLst/>
                <a:gdLst>
                  <a:gd name="connsiteX0" fmla="*/ 0 w 1286992"/>
                  <a:gd name="connsiteY0" fmla="*/ 314405 h 314405"/>
                  <a:gd name="connsiteX1" fmla="*/ 78601 w 1286992"/>
                  <a:gd name="connsiteY1" fmla="*/ 0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0753 h 320753"/>
                  <a:gd name="connsiteX1" fmla="*/ 504051 w 1286992"/>
                  <a:gd name="connsiteY1" fmla="*/ 0 h 320753"/>
                  <a:gd name="connsiteX2" fmla="*/ 1208391 w 1286992"/>
                  <a:gd name="connsiteY2" fmla="*/ 6348 h 320753"/>
                  <a:gd name="connsiteX3" fmla="*/ 1286992 w 1286992"/>
                  <a:gd name="connsiteY3" fmla="*/ 320753 h 320753"/>
                  <a:gd name="connsiteX4" fmla="*/ 0 w 1286992"/>
                  <a:gd name="connsiteY4" fmla="*/ 320753 h 320753"/>
                  <a:gd name="connsiteX0" fmla="*/ 0 w 1286992"/>
                  <a:gd name="connsiteY0" fmla="*/ 327101 h 327101"/>
                  <a:gd name="connsiteX1" fmla="*/ 656451 w 1286992"/>
                  <a:gd name="connsiteY1" fmla="*/ 0 h 327101"/>
                  <a:gd name="connsiteX2" fmla="*/ 1208391 w 1286992"/>
                  <a:gd name="connsiteY2" fmla="*/ 12696 h 327101"/>
                  <a:gd name="connsiteX3" fmla="*/ 1286992 w 1286992"/>
                  <a:gd name="connsiteY3" fmla="*/ 327101 h 327101"/>
                  <a:gd name="connsiteX4" fmla="*/ 0 w 1286992"/>
                  <a:gd name="connsiteY4" fmla="*/ 327101 h 327101"/>
                  <a:gd name="connsiteX0" fmla="*/ 0 w 1286992"/>
                  <a:gd name="connsiteY0" fmla="*/ 314405 h 314405"/>
                  <a:gd name="connsiteX1" fmla="*/ 719951 w 1286992"/>
                  <a:gd name="connsiteY1" fmla="*/ 76207 h 314405"/>
                  <a:gd name="connsiteX2" fmla="*/ 1208391 w 1286992"/>
                  <a:gd name="connsiteY2" fmla="*/ 0 h 314405"/>
                  <a:gd name="connsiteX3" fmla="*/ 1286992 w 1286992"/>
                  <a:gd name="connsiteY3" fmla="*/ 314405 h 314405"/>
                  <a:gd name="connsiteX4" fmla="*/ 0 w 1286992"/>
                  <a:gd name="connsiteY4" fmla="*/ 314405 h 314405"/>
                  <a:gd name="connsiteX0" fmla="*/ 0 w 1286992"/>
                  <a:gd name="connsiteY0" fmla="*/ 327096 h 327096"/>
                  <a:gd name="connsiteX1" fmla="*/ 618351 w 1286992"/>
                  <a:gd name="connsiteY1" fmla="*/ 0 h 327096"/>
                  <a:gd name="connsiteX2" fmla="*/ 1208391 w 1286992"/>
                  <a:gd name="connsiteY2" fmla="*/ 12691 h 327096"/>
                  <a:gd name="connsiteX3" fmla="*/ 1286992 w 1286992"/>
                  <a:gd name="connsiteY3" fmla="*/ 327096 h 327096"/>
                  <a:gd name="connsiteX4" fmla="*/ 0 w 1286992"/>
                  <a:gd name="connsiteY4" fmla="*/ 327096 h 32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6992" h="327096">
                    <a:moveTo>
                      <a:pt x="0" y="327096"/>
                    </a:moveTo>
                    <a:lnTo>
                      <a:pt x="618351" y="0"/>
                    </a:lnTo>
                    <a:lnTo>
                      <a:pt x="1208391" y="12691"/>
                    </a:lnTo>
                    <a:lnTo>
                      <a:pt x="1286992" y="327096"/>
                    </a:lnTo>
                    <a:lnTo>
                      <a:pt x="0" y="327096"/>
                    </a:lnTo>
                    <a:close/>
                  </a:path>
                </a:pathLst>
              </a:custGeom>
              <a:solidFill>
                <a:srgbClr val="00739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0" name="자유형 219"/>
              <p:cNvSpPr/>
              <p:nvPr/>
            </p:nvSpPr>
            <p:spPr>
              <a:xfrm>
                <a:off x="7908626" y="4162605"/>
                <a:ext cx="3347049" cy="785004"/>
              </a:xfrm>
              <a:custGeom>
                <a:avLst/>
                <a:gdLst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698740 h 785004"/>
                  <a:gd name="connsiteX7" fmla="*/ 1846052 w 3347049"/>
                  <a:gd name="connsiteY7" fmla="*/ 474453 h 785004"/>
                  <a:gd name="connsiteX0" fmla="*/ 1846052 w 3347049"/>
                  <a:gd name="connsiteY0" fmla="*/ 474453 h 785004"/>
                  <a:gd name="connsiteX1" fmla="*/ 3347049 w 3347049"/>
                  <a:gd name="connsiteY1" fmla="*/ 785004 h 785004"/>
                  <a:gd name="connsiteX2" fmla="*/ 3338422 w 3347049"/>
                  <a:gd name="connsiteY2" fmla="*/ 543464 h 785004"/>
                  <a:gd name="connsiteX3" fmla="*/ 1802920 w 3347049"/>
                  <a:gd name="connsiteY3" fmla="*/ 0 h 785004"/>
                  <a:gd name="connsiteX4" fmla="*/ 0 w 3347049"/>
                  <a:gd name="connsiteY4" fmla="*/ 603849 h 785004"/>
                  <a:gd name="connsiteX5" fmla="*/ 8626 w 3347049"/>
                  <a:gd name="connsiteY5" fmla="*/ 759125 h 785004"/>
                  <a:gd name="connsiteX6" fmla="*/ 345056 w 3347049"/>
                  <a:gd name="connsiteY6" fmla="*/ 741872 h 785004"/>
                  <a:gd name="connsiteX7" fmla="*/ 1846052 w 3347049"/>
                  <a:gd name="connsiteY7" fmla="*/ 474453 h 785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47049" h="785004">
                    <a:moveTo>
                      <a:pt x="1846052" y="474453"/>
                    </a:moveTo>
                    <a:lnTo>
                      <a:pt x="3347049" y="785004"/>
                    </a:lnTo>
                    <a:lnTo>
                      <a:pt x="3338422" y="543464"/>
                    </a:lnTo>
                    <a:lnTo>
                      <a:pt x="1802920" y="0"/>
                    </a:lnTo>
                    <a:lnTo>
                      <a:pt x="0" y="603849"/>
                    </a:lnTo>
                    <a:lnTo>
                      <a:pt x="8626" y="759125"/>
                    </a:lnTo>
                    <a:lnTo>
                      <a:pt x="345056" y="741872"/>
                    </a:lnTo>
                    <a:lnTo>
                      <a:pt x="1846052" y="474453"/>
                    </a:lnTo>
                    <a:close/>
                  </a:path>
                </a:pathLst>
              </a:custGeom>
              <a:solidFill>
                <a:schemeClr val="tx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1" name="평행 사변형 220"/>
              <p:cNvSpPr/>
              <p:nvPr/>
            </p:nvSpPr>
            <p:spPr>
              <a:xfrm rot="16200000">
                <a:off x="10297184" y="3515684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2" name="평행 사변형 221"/>
              <p:cNvSpPr/>
              <p:nvPr/>
            </p:nvSpPr>
            <p:spPr>
              <a:xfrm rot="5400000" flipH="1">
                <a:off x="8347734" y="3515685"/>
                <a:ext cx="806450" cy="1949450"/>
              </a:xfrm>
              <a:prstGeom prst="parallelogram">
                <a:avLst>
                  <a:gd name="adj" fmla="val 83802"/>
                </a:avLst>
              </a:prstGeom>
              <a:solidFill>
                <a:srgbClr val="0092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3" name="그룹 222"/>
            <p:cNvGrpSpPr/>
            <p:nvPr/>
          </p:nvGrpSpPr>
          <p:grpSpPr>
            <a:xfrm>
              <a:off x="9398232" y="6318771"/>
              <a:ext cx="168464" cy="327323"/>
              <a:chOff x="1608709" y="5334000"/>
              <a:chExt cx="432996" cy="841307"/>
            </a:xfrm>
          </p:grpSpPr>
          <p:sp>
            <p:nvSpPr>
              <p:cNvPr id="224" name="직사각형 223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5" name="직사각형 224"/>
              <p:cNvSpPr/>
              <p:nvPr/>
            </p:nvSpPr>
            <p:spPr>
              <a:xfrm>
                <a:off x="1745641" y="5465424"/>
                <a:ext cx="159131" cy="2362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6" name="타원 225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7" name="그룹 226"/>
            <p:cNvGrpSpPr/>
            <p:nvPr/>
          </p:nvGrpSpPr>
          <p:grpSpPr>
            <a:xfrm>
              <a:off x="9605675" y="6318771"/>
              <a:ext cx="168464" cy="327323"/>
              <a:chOff x="1608709" y="5334000"/>
              <a:chExt cx="432996" cy="841307"/>
            </a:xfrm>
          </p:grpSpPr>
          <p:sp>
            <p:nvSpPr>
              <p:cNvPr id="228" name="직사각형 227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9" name="타원 228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30" name="그룹 229"/>
            <p:cNvGrpSpPr/>
            <p:nvPr/>
          </p:nvGrpSpPr>
          <p:grpSpPr>
            <a:xfrm>
              <a:off x="9208928" y="6320977"/>
              <a:ext cx="168464" cy="327323"/>
              <a:chOff x="1608709" y="5334000"/>
              <a:chExt cx="432996" cy="841307"/>
            </a:xfrm>
          </p:grpSpPr>
          <p:sp>
            <p:nvSpPr>
              <p:cNvPr id="231" name="직사각형 230"/>
              <p:cNvSpPr/>
              <p:nvPr/>
            </p:nvSpPr>
            <p:spPr>
              <a:xfrm>
                <a:off x="1608709" y="5334000"/>
                <a:ext cx="432996" cy="841307"/>
              </a:xfrm>
              <a:prstGeom prst="rect">
                <a:avLst/>
              </a:prstGeom>
              <a:solidFill>
                <a:srgbClr val="0085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2" name="타원 231"/>
              <p:cNvSpPr/>
              <p:nvPr/>
            </p:nvSpPr>
            <p:spPr>
              <a:xfrm>
                <a:off x="1643063" y="5754653"/>
                <a:ext cx="36000" cy="360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0800" dist="127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2" name="그룹 11"/>
            <p:cNvGrpSpPr/>
            <p:nvPr/>
          </p:nvGrpSpPr>
          <p:grpSpPr>
            <a:xfrm flipH="1">
              <a:off x="2328930" y="5903794"/>
              <a:ext cx="1516926" cy="761768"/>
              <a:chOff x="2340805" y="5483044"/>
              <a:chExt cx="1516926" cy="761768"/>
            </a:xfrm>
          </p:grpSpPr>
          <p:grpSp>
            <p:nvGrpSpPr>
              <p:cNvPr id="253" name="그룹 252"/>
              <p:cNvGrpSpPr/>
              <p:nvPr/>
            </p:nvGrpSpPr>
            <p:grpSpPr>
              <a:xfrm>
                <a:off x="2340805" y="5483044"/>
                <a:ext cx="1516926" cy="761768"/>
                <a:chOff x="7776234" y="4087184"/>
                <a:chExt cx="3898900" cy="1957947"/>
              </a:xfrm>
            </p:grpSpPr>
            <p:sp>
              <p:nvSpPr>
                <p:cNvPr id="254" name="직사각형 253"/>
                <p:cNvSpPr/>
                <p:nvPr/>
              </p:nvSpPr>
              <p:spPr>
                <a:xfrm>
                  <a:off x="8244588" y="4758139"/>
                  <a:ext cx="3015049" cy="1268627"/>
                </a:xfrm>
                <a:prstGeom prst="rect">
                  <a:avLst/>
                </a:prstGeom>
                <a:solidFill>
                  <a:srgbClr val="008C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5" name="이등변 삼각형 254"/>
                <p:cNvSpPr/>
                <p:nvPr/>
              </p:nvSpPr>
              <p:spPr>
                <a:xfrm>
                  <a:off x="8178688" y="4172909"/>
                  <a:ext cx="3080949" cy="585231"/>
                </a:xfrm>
                <a:prstGeom prst="triangle">
                  <a:avLst/>
                </a:prstGeom>
                <a:solidFill>
                  <a:srgbClr val="008C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6" name="사다리꼴 9"/>
                <p:cNvSpPr/>
                <p:nvPr/>
              </p:nvSpPr>
              <p:spPr>
                <a:xfrm rot="16200000">
                  <a:off x="7407681" y="5208224"/>
                  <a:ext cx="1338822" cy="334992"/>
                </a:xfrm>
                <a:custGeom>
                  <a:avLst/>
                  <a:gdLst>
                    <a:gd name="connsiteX0" fmla="*/ 0 w 1286992"/>
                    <a:gd name="connsiteY0" fmla="*/ 314405 h 314405"/>
                    <a:gd name="connsiteX1" fmla="*/ 78601 w 1286992"/>
                    <a:gd name="connsiteY1" fmla="*/ 0 h 314405"/>
                    <a:gd name="connsiteX2" fmla="*/ 1208391 w 1286992"/>
                    <a:gd name="connsiteY2" fmla="*/ 0 h 314405"/>
                    <a:gd name="connsiteX3" fmla="*/ 1286992 w 1286992"/>
                    <a:gd name="connsiteY3" fmla="*/ 314405 h 314405"/>
                    <a:gd name="connsiteX4" fmla="*/ 0 w 1286992"/>
                    <a:gd name="connsiteY4" fmla="*/ 314405 h 314405"/>
                    <a:gd name="connsiteX0" fmla="*/ 0 w 1286992"/>
                    <a:gd name="connsiteY0" fmla="*/ 320753 h 320753"/>
                    <a:gd name="connsiteX1" fmla="*/ 504051 w 1286992"/>
                    <a:gd name="connsiteY1" fmla="*/ 0 h 320753"/>
                    <a:gd name="connsiteX2" fmla="*/ 1208391 w 1286992"/>
                    <a:gd name="connsiteY2" fmla="*/ 6348 h 320753"/>
                    <a:gd name="connsiteX3" fmla="*/ 1286992 w 1286992"/>
                    <a:gd name="connsiteY3" fmla="*/ 320753 h 320753"/>
                    <a:gd name="connsiteX4" fmla="*/ 0 w 1286992"/>
                    <a:gd name="connsiteY4" fmla="*/ 320753 h 320753"/>
                    <a:gd name="connsiteX0" fmla="*/ 0 w 1286992"/>
                    <a:gd name="connsiteY0" fmla="*/ 327101 h 327101"/>
                    <a:gd name="connsiteX1" fmla="*/ 656451 w 1286992"/>
                    <a:gd name="connsiteY1" fmla="*/ 0 h 327101"/>
                    <a:gd name="connsiteX2" fmla="*/ 1208391 w 1286992"/>
                    <a:gd name="connsiteY2" fmla="*/ 12696 h 327101"/>
                    <a:gd name="connsiteX3" fmla="*/ 1286992 w 1286992"/>
                    <a:gd name="connsiteY3" fmla="*/ 327101 h 327101"/>
                    <a:gd name="connsiteX4" fmla="*/ 0 w 1286992"/>
                    <a:gd name="connsiteY4" fmla="*/ 327101 h 327101"/>
                    <a:gd name="connsiteX0" fmla="*/ 0 w 1286992"/>
                    <a:gd name="connsiteY0" fmla="*/ 314405 h 314405"/>
                    <a:gd name="connsiteX1" fmla="*/ 719951 w 1286992"/>
                    <a:gd name="connsiteY1" fmla="*/ 76207 h 314405"/>
                    <a:gd name="connsiteX2" fmla="*/ 1208391 w 1286992"/>
                    <a:gd name="connsiteY2" fmla="*/ 0 h 314405"/>
                    <a:gd name="connsiteX3" fmla="*/ 1286992 w 1286992"/>
                    <a:gd name="connsiteY3" fmla="*/ 314405 h 314405"/>
                    <a:gd name="connsiteX4" fmla="*/ 0 w 1286992"/>
                    <a:gd name="connsiteY4" fmla="*/ 314405 h 314405"/>
                    <a:gd name="connsiteX0" fmla="*/ 0 w 1286992"/>
                    <a:gd name="connsiteY0" fmla="*/ 327096 h 327096"/>
                    <a:gd name="connsiteX1" fmla="*/ 618351 w 1286992"/>
                    <a:gd name="connsiteY1" fmla="*/ 0 h 327096"/>
                    <a:gd name="connsiteX2" fmla="*/ 1208391 w 1286992"/>
                    <a:gd name="connsiteY2" fmla="*/ 12691 h 327096"/>
                    <a:gd name="connsiteX3" fmla="*/ 1286992 w 1286992"/>
                    <a:gd name="connsiteY3" fmla="*/ 327096 h 327096"/>
                    <a:gd name="connsiteX4" fmla="*/ 0 w 1286992"/>
                    <a:gd name="connsiteY4" fmla="*/ 327096 h 3270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86992" h="327096">
                      <a:moveTo>
                        <a:pt x="0" y="327096"/>
                      </a:moveTo>
                      <a:lnTo>
                        <a:pt x="618351" y="0"/>
                      </a:lnTo>
                      <a:lnTo>
                        <a:pt x="1208391" y="12691"/>
                      </a:lnTo>
                      <a:lnTo>
                        <a:pt x="1286992" y="327096"/>
                      </a:lnTo>
                      <a:lnTo>
                        <a:pt x="0" y="327096"/>
                      </a:lnTo>
                      <a:close/>
                    </a:path>
                  </a:pathLst>
                </a:custGeom>
                <a:solidFill>
                  <a:srgbClr val="00739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7" name="자유형 256"/>
                <p:cNvSpPr/>
                <p:nvPr/>
              </p:nvSpPr>
              <p:spPr>
                <a:xfrm>
                  <a:off x="7908626" y="4162605"/>
                  <a:ext cx="3347049" cy="785004"/>
                </a:xfrm>
                <a:custGeom>
                  <a:avLst/>
                  <a:gdLst>
                    <a:gd name="connsiteX0" fmla="*/ 1846052 w 3347049"/>
                    <a:gd name="connsiteY0" fmla="*/ 474453 h 785004"/>
                    <a:gd name="connsiteX1" fmla="*/ 3347049 w 3347049"/>
                    <a:gd name="connsiteY1" fmla="*/ 785004 h 785004"/>
                    <a:gd name="connsiteX2" fmla="*/ 3338422 w 3347049"/>
                    <a:gd name="connsiteY2" fmla="*/ 543464 h 785004"/>
                    <a:gd name="connsiteX3" fmla="*/ 1802920 w 3347049"/>
                    <a:gd name="connsiteY3" fmla="*/ 0 h 785004"/>
                    <a:gd name="connsiteX4" fmla="*/ 0 w 3347049"/>
                    <a:gd name="connsiteY4" fmla="*/ 603849 h 785004"/>
                    <a:gd name="connsiteX5" fmla="*/ 8626 w 3347049"/>
                    <a:gd name="connsiteY5" fmla="*/ 759125 h 785004"/>
                    <a:gd name="connsiteX6" fmla="*/ 345056 w 3347049"/>
                    <a:gd name="connsiteY6" fmla="*/ 698740 h 785004"/>
                    <a:gd name="connsiteX7" fmla="*/ 1846052 w 3347049"/>
                    <a:gd name="connsiteY7" fmla="*/ 474453 h 785004"/>
                    <a:gd name="connsiteX0" fmla="*/ 1846052 w 3347049"/>
                    <a:gd name="connsiteY0" fmla="*/ 474453 h 785004"/>
                    <a:gd name="connsiteX1" fmla="*/ 3347049 w 3347049"/>
                    <a:gd name="connsiteY1" fmla="*/ 785004 h 785004"/>
                    <a:gd name="connsiteX2" fmla="*/ 3338422 w 3347049"/>
                    <a:gd name="connsiteY2" fmla="*/ 543464 h 785004"/>
                    <a:gd name="connsiteX3" fmla="*/ 1802920 w 3347049"/>
                    <a:gd name="connsiteY3" fmla="*/ 0 h 785004"/>
                    <a:gd name="connsiteX4" fmla="*/ 0 w 3347049"/>
                    <a:gd name="connsiteY4" fmla="*/ 603849 h 785004"/>
                    <a:gd name="connsiteX5" fmla="*/ 8626 w 3347049"/>
                    <a:gd name="connsiteY5" fmla="*/ 759125 h 785004"/>
                    <a:gd name="connsiteX6" fmla="*/ 345056 w 3347049"/>
                    <a:gd name="connsiteY6" fmla="*/ 741872 h 785004"/>
                    <a:gd name="connsiteX7" fmla="*/ 1846052 w 3347049"/>
                    <a:gd name="connsiteY7" fmla="*/ 474453 h 7850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347049" h="785004">
                      <a:moveTo>
                        <a:pt x="1846052" y="474453"/>
                      </a:moveTo>
                      <a:lnTo>
                        <a:pt x="3347049" y="785004"/>
                      </a:lnTo>
                      <a:lnTo>
                        <a:pt x="3338422" y="543464"/>
                      </a:lnTo>
                      <a:lnTo>
                        <a:pt x="1802920" y="0"/>
                      </a:lnTo>
                      <a:lnTo>
                        <a:pt x="0" y="603849"/>
                      </a:lnTo>
                      <a:lnTo>
                        <a:pt x="8626" y="759125"/>
                      </a:lnTo>
                      <a:lnTo>
                        <a:pt x="345056" y="741872"/>
                      </a:lnTo>
                      <a:lnTo>
                        <a:pt x="1846052" y="474453"/>
                      </a:lnTo>
                      <a:close/>
                    </a:path>
                  </a:pathLst>
                </a:custGeom>
                <a:solidFill>
                  <a:schemeClr val="tx1">
                    <a:alpha val="22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8" name="평행 사변형 257"/>
                <p:cNvSpPr/>
                <p:nvPr/>
              </p:nvSpPr>
              <p:spPr>
                <a:xfrm rot="16200000">
                  <a:off x="10297184" y="3515684"/>
                  <a:ext cx="806450" cy="1949450"/>
                </a:xfrm>
                <a:prstGeom prst="parallelogram">
                  <a:avLst>
                    <a:gd name="adj" fmla="val 83802"/>
                  </a:avLst>
                </a:prstGeom>
                <a:solidFill>
                  <a:srgbClr val="0092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9" name="평행 사변형 258"/>
                <p:cNvSpPr/>
                <p:nvPr/>
              </p:nvSpPr>
              <p:spPr>
                <a:xfrm rot="5400000" flipH="1">
                  <a:off x="8347734" y="3515685"/>
                  <a:ext cx="806450" cy="1949450"/>
                </a:xfrm>
                <a:prstGeom prst="parallelogram">
                  <a:avLst>
                    <a:gd name="adj" fmla="val 83802"/>
                  </a:avLst>
                </a:prstGeom>
                <a:solidFill>
                  <a:srgbClr val="0092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0" name="그룹 259"/>
              <p:cNvGrpSpPr/>
              <p:nvPr/>
            </p:nvGrpSpPr>
            <p:grpSpPr>
              <a:xfrm>
                <a:off x="3032014" y="5896523"/>
                <a:ext cx="168464" cy="327323"/>
                <a:chOff x="1608709" y="5334000"/>
                <a:chExt cx="432996" cy="841307"/>
              </a:xfrm>
            </p:grpSpPr>
            <p:sp>
              <p:nvSpPr>
                <p:cNvPr id="261" name="직사각형 260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2" name="직사각형 261"/>
                <p:cNvSpPr/>
                <p:nvPr/>
              </p:nvSpPr>
              <p:spPr>
                <a:xfrm>
                  <a:off x="1745641" y="5465424"/>
                  <a:ext cx="159131" cy="236220"/>
                </a:xfrm>
                <a:prstGeom prst="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3" name="타원 262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4" name="그룹 263"/>
              <p:cNvGrpSpPr/>
              <p:nvPr/>
            </p:nvGrpSpPr>
            <p:grpSpPr>
              <a:xfrm>
                <a:off x="3239457" y="5896523"/>
                <a:ext cx="168464" cy="327323"/>
                <a:chOff x="1608709" y="5334000"/>
                <a:chExt cx="432996" cy="841307"/>
              </a:xfrm>
            </p:grpSpPr>
            <p:sp>
              <p:nvSpPr>
                <p:cNvPr id="265" name="직사각형 264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6" name="타원 265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7" name="그룹 266"/>
              <p:cNvGrpSpPr/>
              <p:nvPr/>
            </p:nvGrpSpPr>
            <p:grpSpPr>
              <a:xfrm>
                <a:off x="2842710" y="5898729"/>
                <a:ext cx="168464" cy="327323"/>
                <a:chOff x="1608709" y="5334000"/>
                <a:chExt cx="432996" cy="841307"/>
              </a:xfrm>
            </p:grpSpPr>
            <p:sp>
              <p:nvSpPr>
                <p:cNvPr id="268" name="직사각형 267"/>
                <p:cNvSpPr/>
                <p:nvPr/>
              </p:nvSpPr>
              <p:spPr>
                <a:xfrm>
                  <a:off x="1608709" y="5334000"/>
                  <a:ext cx="432996" cy="841307"/>
                </a:xfrm>
                <a:prstGeom prst="rect">
                  <a:avLst/>
                </a:prstGeom>
                <a:solidFill>
                  <a:srgbClr val="0085B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9" name="타원 268"/>
                <p:cNvSpPr/>
                <p:nvPr/>
              </p:nvSpPr>
              <p:spPr>
                <a:xfrm>
                  <a:off x="1643063" y="5754653"/>
                  <a:ext cx="36000" cy="36000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ffectLst>
                  <a:outerShdw blurRad="50800" dist="127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820253-7E20-42C9-B1E2-CC42B2466851}"/>
              </a:ext>
            </a:extLst>
          </p:cNvPr>
          <p:cNvSpPr/>
          <p:nvPr/>
        </p:nvSpPr>
        <p:spPr>
          <a:xfrm>
            <a:off x="4272425" y="2967335"/>
            <a:ext cx="36471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감사합니다</a:t>
            </a:r>
            <a:endParaRPr lang="en-US" altLang="ko-K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95975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550</Words>
  <Application>Microsoft Office PowerPoint</Application>
  <PresentationFormat>와이드스크린</PresentationFormat>
  <Paragraphs>134</Paragraphs>
  <Slides>12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7" baseType="lpstr">
      <vt:lpstr>야놀자 야체 B</vt:lpstr>
      <vt:lpstr>Arial</vt:lpstr>
      <vt:lpstr>맑은 고딕</vt:lpstr>
      <vt:lpstr>서울남산체 B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seok0621</dc:creator>
  <cp:lastModifiedBy>지환 황</cp:lastModifiedBy>
  <cp:revision>33</cp:revision>
  <dcterms:created xsi:type="dcterms:W3CDTF">2018-08-20T17:32:56Z</dcterms:created>
  <dcterms:modified xsi:type="dcterms:W3CDTF">2018-10-02T14:04:15Z</dcterms:modified>
</cp:coreProperties>
</file>